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64" r:id="rId3"/>
    <p:sldId id="266" r:id="rId4"/>
    <p:sldId id="265" r:id="rId5"/>
    <p:sldId id="267" r:id="rId6"/>
    <p:sldId id="268" r:id="rId7"/>
    <p:sldId id="271" r:id="rId8"/>
    <p:sldId id="272" r:id="rId9"/>
    <p:sldId id="273" r:id="rId10"/>
    <p:sldId id="274" r:id="rId11"/>
    <p:sldId id="275" r:id="rId12"/>
    <p:sldId id="27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8FB210-7C51-4ED7-9E7F-CCF66A6B9051}" type="doc">
      <dgm:prSet loTypeId="urn:microsoft.com/office/officeart/2005/8/layout/venn1" loCatId="relationship" qsTypeId="urn:microsoft.com/office/officeart/2005/8/quickstyle/simple1" qsCatId="simple" csTypeId="urn:microsoft.com/office/officeart/2005/8/colors/accent2_2" csCatId="accent2" phldr="1"/>
      <dgm:spPr/>
    </dgm:pt>
    <dgm:pt modelId="{00B82C66-D6D0-4996-A190-618403E32BEE}">
      <dgm:prSet phldrT="[Текст]" custT="1"/>
      <dgm:spPr/>
      <dgm:t>
        <a:bodyPr/>
        <a:lstStyle/>
        <a:p>
          <a:r>
            <a:rPr lang="ru-RU" sz="2400" dirty="0" smtClean="0"/>
            <a:t>Какая беда приключилась с друзьями в лесу?</a:t>
          </a:r>
          <a:endParaRPr lang="ru-RU" sz="2400" dirty="0"/>
        </a:p>
      </dgm:t>
    </dgm:pt>
    <dgm:pt modelId="{6EC833CF-E7FE-476D-8C90-58AF83DC106E}" type="parTrans" cxnId="{FD92A02D-7A9F-4248-A219-ACB2E23944E8}">
      <dgm:prSet/>
      <dgm:spPr/>
      <dgm:t>
        <a:bodyPr/>
        <a:lstStyle/>
        <a:p>
          <a:endParaRPr lang="ru-RU"/>
        </a:p>
      </dgm:t>
    </dgm:pt>
    <dgm:pt modelId="{7874B3C3-2B31-4D3A-B1B5-BAC58DC73171}" type="sibTrans" cxnId="{FD92A02D-7A9F-4248-A219-ACB2E23944E8}">
      <dgm:prSet/>
      <dgm:spPr/>
      <dgm:t>
        <a:bodyPr/>
        <a:lstStyle/>
        <a:p>
          <a:endParaRPr lang="ru-RU"/>
        </a:p>
      </dgm:t>
    </dgm:pt>
    <dgm:pt modelId="{3FBEA5AC-B852-4558-963B-6F8CDCA10904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dirty="0" smtClean="0"/>
            <a:t>Докажи словами текста.</a:t>
          </a:r>
        </a:p>
        <a:p>
          <a:pPr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CA7B90CB-E198-4050-9F87-3C1E83EBDA6C}" type="parTrans" cxnId="{909718B8-BF1C-4B61-A34B-CDE7081B2FE9}">
      <dgm:prSet/>
      <dgm:spPr/>
      <dgm:t>
        <a:bodyPr/>
        <a:lstStyle/>
        <a:p>
          <a:endParaRPr lang="ru-RU"/>
        </a:p>
      </dgm:t>
    </dgm:pt>
    <dgm:pt modelId="{1CCA47BD-6A58-4302-BD0C-57A5C4646D81}" type="sibTrans" cxnId="{909718B8-BF1C-4B61-A34B-CDE7081B2FE9}">
      <dgm:prSet/>
      <dgm:spPr/>
      <dgm:t>
        <a:bodyPr/>
        <a:lstStyle/>
        <a:p>
          <a:endParaRPr lang="ru-RU"/>
        </a:p>
      </dgm:t>
    </dgm:pt>
    <dgm:pt modelId="{F51AE54A-AD0A-444D-ACA9-B5E47D5EDDA6}">
      <dgm:prSet phldrT="[Текст]" custT="1"/>
      <dgm:spPr/>
      <dgm:t>
        <a:bodyPr/>
        <a:lstStyle/>
        <a:p>
          <a:r>
            <a:rPr lang="ru-RU" sz="2400" dirty="0" smtClean="0"/>
            <a:t>Как поступил первый мальчик?</a:t>
          </a:r>
          <a:endParaRPr lang="ru-RU" sz="2400" dirty="0"/>
        </a:p>
      </dgm:t>
    </dgm:pt>
    <dgm:pt modelId="{467279E8-A9A0-4E3A-BC13-2E035AA06134}" type="parTrans" cxnId="{3E3CB0AD-72F7-4E9F-B56A-87EA49F5A50E}">
      <dgm:prSet/>
      <dgm:spPr/>
      <dgm:t>
        <a:bodyPr/>
        <a:lstStyle/>
        <a:p>
          <a:endParaRPr lang="ru-RU"/>
        </a:p>
      </dgm:t>
    </dgm:pt>
    <dgm:pt modelId="{141C3B0B-D6B0-4518-9780-CC8CF0F2B67A}" type="sibTrans" cxnId="{3E3CB0AD-72F7-4E9F-B56A-87EA49F5A50E}">
      <dgm:prSet/>
      <dgm:spPr/>
      <dgm:t>
        <a:bodyPr/>
        <a:lstStyle/>
        <a:p>
          <a:endParaRPr lang="ru-RU"/>
        </a:p>
      </dgm:t>
    </dgm:pt>
    <dgm:pt modelId="{3BB2488C-C6A1-4575-B607-B8C98CA5CAAA}" type="pres">
      <dgm:prSet presAssocID="{AC8FB210-7C51-4ED7-9E7F-CCF66A6B9051}" presName="compositeShape" presStyleCnt="0">
        <dgm:presLayoutVars>
          <dgm:chMax val="7"/>
          <dgm:dir/>
          <dgm:resizeHandles val="exact"/>
        </dgm:presLayoutVars>
      </dgm:prSet>
      <dgm:spPr/>
    </dgm:pt>
    <dgm:pt modelId="{8047EB06-FD08-4D09-953A-FD8396CD4C6D}" type="pres">
      <dgm:prSet presAssocID="{00B82C66-D6D0-4996-A190-618403E32BEE}" presName="circ1" presStyleLbl="vennNode1" presStyleIdx="0" presStyleCnt="3" custLinFactNeighborX="-382" custLinFactNeighborY="1622"/>
      <dgm:spPr/>
      <dgm:t>
        <a:bodyPr/>
        <a:lstStyle/>
        <a:p>
          <a:endParaRPr lang="ru-RU"/>
        </a:p>
      </dgm:t>
    </dgm:pt>
    <dgm:pt modelId="{C0C50E4B-DDAC-4106-BEFA-7C5F04EB583E}" type="pres">
      <dgm:prSet presAssocID="{00B82C66-D6D0-4996-A190-618403E32BE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8E4A33-9989-4F2A-AD26-A25B7F79DEFB}" type="pres">
      <dgm:prSet presAssocID="{3FBEA5AC-B852-4558-963B-6F8CDCA10904}" presName="circ2" presStyleLbl="vennNode1" presStyleIdx="1" presStyleCnt="3"/>
      <dgm:spPr/>
      <dgm:t>
        <a:bodyPr/>
        <a:lstStyle/>
        <a:p>
          <a:endParaRPr lang="ru-RU"/>
        </a:p>
      </dgm:t>
    </dgm:pt>
    <dgm:pt modelId="{4618B97C-B7BE-4572-899A-9D326B77FB0D}" type="pres">
      <dgm:prSet presAssocID="{3FBEA5AC-B852-4558-963B-6F8CDCA1090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1F88BA-973A-4F3A-B05B-4992805203F3}" type="pres">
      <dgm:prSet presAssocID="{F51AE54A-AD0A-444D-ACA9-B5E47D5EDDA6}" presName="circ3" presStyleLbl="vennNode1" presStyleIdx="2" presStyleCnt="3"/>
      <dgm:spPr/>
      <dgm:t>
        <a:bodyPr/>
        <a:lstStyle/>
        <a:p>
          <a:endParaRPr lang="ru-RU"/>
        </a:p>
      </dgm:t>
    </dgm:pt>
    <dgm:pt modelId="{DF03889C-82E8-445F-A7C7-49AFAB3596AD}" type="pres">
      <dgm:prSet presAssocID="{F51AE54A-AD0A-444D-ACA9-B5E47D5EDDA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92E216-889B-49AF-BC48-5503FFCA932C}" type="presOf" srcId="{3FBEA5AC-B852-4558-963B-6F8CDCA10904}" destId="{998E4A33-9989-4F2A-AD26-A25B7F79DEFB}" srcOrd="0" destOrd="0" presId="urn:microsoft.com/office/officeart/2005/8/layout/venn1"/>
    <dgm:cxn modelId="{909718B8-BF1C-4B61-A34B-CDE7081B2FE9}" srcId="{AC8FB210-7C51-4ED7-9E7F-CCF66A6B9051}" destId="{3FBEA5AC-B852-4558-963B-6F8CDCA10904}" srcOrd="1" destOrd="0" parTransId="{CA7B90CB-E198-4050-9F87-3C1E83EBDA6C}" sibTransId="{1CCA47BD-6A58-4302-BD0C-57A5C4646D81}"/>
    <dgm:cxn modelId="{022952A7-9279-4318-BDB3-44A3B34F5CF0}" type="presOf" srcId="{00B82C66-D6D0-4996-A190-618403E32BEE}" destId="{C0C50E4B-DDAC-4106-BEFA-7C5F04EB583E}" srcOrd="1" destOrd="0" presId="urn:microsoft.com/office/officeart/2005/8/layout/venn1"/>
    <dgm:cxn modelId="{90CF2763-B5E7-4424-B0D6-0E6EDBBDC922}" type="presOf" srcId="{F51AE54A-AD0A-444D-ACA9-B5E47D5EDDA6}" destId="{651F88BA-973A-4F3A-B05B-4992805203F3}" srcOrd="0" destOrd="0" presId="urn:microsoft.com/office/officeart/2005/8/layout/venn1"/>
    <dgm:cxn modelId="{AC5F8DB9-CB1A-4F5D-BCD9-B1CE2ADB4DF2}" type="presOf" srcId="{00B82C66-D6D0-4996-A190-618403E32BEE}" destId="{8047EB06-FD08-4D09-953A-FD8396CD4C6D}" srcOrd="0" destOrd="0" presId="urn:microsoft.com/office/officeart/2005/8/layout/venn1"/>
    <dgm:cxn modelId="{C5846B6E-3441-45DF-BBAC-5C19F1D0D116}" type="presOf" srcId="{AC8FB210-7C51-4ED7-9E7F-CCF66A6B9051}" destId="{3BB2488C-C6A1-4575-B607-B8C98CA5CAAA}" srcOrd="0" destOrd="0" presId="urn:microsoft.com/office/officeart/2005/8/layout/venn1"/>
    <dgm:cxn modelId="{3E3CB0AD-72F7-4E9F-B56A-87EA49F5A50E}" srcId="{AC8FB210-7C51-4ED7-9E7F-CCF66A6B9051}" destId="{F51AE54A-AD0A-444D-ACA9-B5E47D5EDDA6}" srcOrd="2" destOrd="0" parTransId="{467279E8-A9A0-4E3A-BC13-2E035AA06134}" sibTransId="{141C3B0B-D6B0-4518-9780-CC8CF0F2B67A}"/>
    <dgm:cxn modelId="{BFFAC3BF-EE86-4283-8C6C-4A4444BDDFAB}" type="presOf" srcId="{F51AE54A-AD0A-444D-ACA9-B5E47D5EDDA6}" destId="{DF03889C-82E8-445F-A7C7-49AFAB3596AD}" srcOrd="1" destOrd="0" presId="urn:microsoft.com/office/officeart/2005/8/layout/venn1"/>
    <dgm:cxn modelId="{A10E2AA0-990A-416E-B63C-0A6C4B7B8B27}" type="presOf" srcId="{3FBEA5AC-B852-4558-963B-6F8CDCA10904}" destId="{4618B97C-B7BE-4572-899A-9D326B77FB0D}" srcOrd="1" destOrd="0" presId="urn:microsoft.com/office/officeart/2005/8/layout/venn1"/>
    <dgm:cxn modelId="{FD92A02D-7A9F-4248-A219-ACB2E23944E8}" srcId="{AC8FB210-7C51-4ED7-9E7F-CCF66A6B9051}" destId="{00B82C66-D6D0-4996-A190-618403E32BEE}" srcOrd="0" destOrd="0" parTransId="{6EC833CF-E7FE-476D-8C90-58AF83DC106E}" sibTransId="{7874B3C3-2B31-4D3A-B1B5-BAC58DC73171}"/>
    <dgm:cxn modelId="{69DDF7F1-4032-430A-A3EA-BC4F0EC33925}" type="presParOf" srcId="{3BB2488C-C6A1-4575-B607-B8C98CA5CAAA}" destId="{8047EB06-FD08-4D09-953A-FD8396CD4C6D}" srcOrd="0" destOrd="0" presId="urn:microsoft.com/office/officeart/2005/8/layout/venn1"/>
    <dgm:cxn modelId="{78617A87-C6D0-400B-8E6D-BF56B6044800}" type="presParOf" srcId="{3BB2488C-C6A1-4575-B607-B8C98CA5CAAA}" destId="{C0C50E4B-DDAC-4106-BEFA-7C5F04EB583E}" srcOrd="1" destOrd="0" presId="urn:microsoft.com/office/officeart/2005/8/layout/venn1"/>
    <dgm:cxn modelId="{70FE98CB-03DD-49C9-AB24-43FCA282F924}" type="presParOf" srcId="{3BB2488C-C6A1-4575-B607-B8C98CA5CAAA}" destId="{998E4A33-9989-4F2A-AD26-A25B7F79DEFB}" srcOrd="2" destOrd="0" presId="urn:microsoft.com/office/officeart/2005/8/layout/venn1"/>
    <dgm:cxn modelId="{9FDFE695-9AF5-4C0C-B6E1-FBC56D8930D2}" type="presParOf" srcId="{3BB2488C-C6A1-4575-B607-B8C98CA5CAAA}" destId="{4618B97C-B7BE-4572-899A-9D326B77FB0D}" srcOrd="3" destOrd="0" presId="urn:microsoft.com/office/officeart/2005/8/layout/venn1"/>
    <dgm:cxn modelId="{DE7B23D3-CD1D-4A8E-8675-307C5AF83E86}" type="presParOf" srcId="{3BB2488C-C6A1-4575-B607-B8C98CA5CAAA}" destId="{651F88BA-973A-4F3A-B05B-4992805203F3}" srcOrd="4" destOrd="0" presId="urn:microsoft.com/office/officeart/2005/8/layout/venn1"/>
    <dgm:cxn modelId="{E8BE9060-6B63-4796-A1B0-3B561C716043}" type="presParOf" srcId="{3BB2488C-C6A1-4575-B607-B8C98CA5CAAA}" destId="{DF03889C-82E8-445F-A7C7-49AFAB3596A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047EB06-FD08-4D09-953A-FD8396CD4C6D}">
      <dsp:nvSpPr>
        <dsp:cNvPr id="0" name=""/>
        <dsp:cNvSpPr/>
      </dsp:nvSpPr>
      <dsp:spPr>
        <a:xfrm>
          <a:off x="2790344" y="169699"/>
          <a:ext cx="2628826" cy="262882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Какая беда приключилась с друзьями в лесу?</a:t>
          </a:r>
          <a:endParaRPr lang="ru-RU" sz="2400" kern="1200" dirty="0"/>
        </a:p>
      </dsp:txBody>
      <dsp:txXfrm>
        <a:off x="3140854" y="629744"/>
        <a:ext cx="1927806" cy="1182971"/>
      </dsp:txXfrm>
    </dsp:sp>
    <dsp:sp modelId="{998E4A33-9989-4F2A-AD26-A25B7F79DEFB}">
      <dsp:nvSpPr>
        <dsp:cNvPr id="0" name=""/>
        <dsp:cNvSpPr/>
      </dsp:nvSpPr>
      <dsp:spPr>
        <a:xfrm>
          <a:off x="3748954" y="1770076"/>
          <a:ext cx="2628826" cy="262882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kern="1200" dirty="0" smtClean="0"/>
            <a:t>Докажи словами текста.</a:t>
          </a: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>
        <a:off x="4552937" y="2449190"/>
        <a:ext cx="1577295" cy="1445854"/>
      </dsp:txXfrm>
    </dsp:sp>
    <dsp:sp modelId="{651F88BA-973A-4F3A-B05B-4992805203F3}">
      <dsp:nvSpPr>
        <dsp:cNvPr id="0" name=""/>
        <dsp:cNvSpPr/>
      </dsp:nvSpPr>
      <dsp:spPr>
        <a:xfrm>
          <a:off x="1851818" y="1770076"/>
          <a:ext cx="2628826" cy="262882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Как поступил первый мальчик?</a:t>
          </a:r>
          <a:endParaRPr lang="ru-RU" sz="2400" kern="1200" dirty="0"/>
        </a:p>
      </dsp:txBody>
      <dsp:txXfrm>
        <a:off x="2099366" y="2449190"/>
        <a:ext cx="1577295" cy="14458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7BF0B-0CF4-41B2-8865-2A01F7A8973D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E856A-A641-4C2C-BF80-34A756767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7BF0B-0CF4-41B2-8865-2A01F7A8973D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E856A-A641-4C2C-BF80-34A756767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7BF0B-0CF4-41B2-8865-2A01F7A8973D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E856A-A641-4C2C-BF80-34A756767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7BF0B-0CF4-41B2-8865-2A01F7A8973D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E856A-A641-4C2C-BF80-34A756767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7BF0B-0CF4-41B2-8865-2A01F7A8973D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E856A-A641-4C2C-BF80-34A756767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7BF0B-0CF4-41B2-8865-2A01F7A8973D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E856A-A641-4C2C-BF80-34A756767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7BF0B-0CF4-41B2-8865-2A01F7A8973D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E856A-A641-4C2C-BF80-34A756767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7BF0B-0CF4-41B2-8865-2A01F7A8973D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E856A-A641-4C2C-BF80-34A756767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7BF0B-0CF4-41B2-8865-2A01F7A8973D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E856A-A641-4C2C-BF80-34A756767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7BF0B-0CF4-41B2-8865-2A01F7A8973D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E856A-A641-4C2C-BF80-34A756767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7BF0B-0CF4-41B2-8865-2A01F7A8973D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E856A-A641-4C2C-BF80-34A756767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7BF0B-0CF4-41B2-8865-2A01F7A8973D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E856A-A641-4C2C-BF80-34A756767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83;&#1083;&#1072;%20&#1040;&#1083;&#1077;&#1082;&#1089;&#1077;&#1077;&#1074;&#1085;&#1072;\Downloads\01.MP3" TargetMode="Externa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980728"/>
            <a:ext cx="84592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Продолжение презентации №1</a:t>
            </a:r>
            <a:endParaRPr lang="ru-RU"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ru-RU" sz="2800" i="1" dirty="0" smtClean="0"/>
              <a:t>«Плохой друг – что тень: в солнечный день не отвяжешься, а в ненастный не найдёшь»</a:t>
            </a:r>
            <a:r>
              <a:rPr lang="ru-RU" sz="2800" dirty="0" smtClean="0"/>
              <a:t> (русская пословица)</a:t>
            </a:r>
            <a:br>
              <a:rPr lang="ru-RU" sz="2800" dirty="0" smtClean="0"/>
            </a:br>
            <a:endParaRPr lang="ru-RU" sz="2800" b="1" dirty="0">
              <a:ln w="900" cmpd="sng">
                <a:solidFill>
                  <a:schemeClr val="accent1">
                    <a:lumMod val="5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214422"/>
            <a:ext cx="9144000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364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Дружба как стекло, разобьешь не </a:t>
            </a:r>
            <a:r>
              <a:rPr lang="ru-RU" b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склеишь.</a:t>
            </a:r>
            <a:endParaRPr lang="ru-RU" dirty="0">
              <a:ln w="31550" cmpd="sng">
                <a:solidFill>
                  <a:srgbClr val="FF0000"/>
                </a:solidFill>
                <a:prstDash val="solid"/>
              </a:ln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83768" y="2348880"/>
            <a:ext cx="374441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Цитата о дружбе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/>
          <a:lstStyle/>
          <a:p>
            <a:r>
              <a:rPr lang="ru-RU" dirty="0" smtClean="0"/>
              <a:t>Только рука друга может вырвать шипы из сердца. Гельвеций К.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2276872"/>
            <a:ext cx="9143999" cy="4581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2276873"/>
            <a:ext cx="9143999" cy="4581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" y="2276873"/>
            <a:ext cx="9143999" cy="4581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0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screen"/>
          <a:stretch>
            <a:fillRect/>
          </a:stretch>
        </p:blipFill>
        <p:spPr>
          <a:xfrm>
            <a:off x="8172400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492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 Ясной Поляне открыл школу для крестьянских ребятишек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lum bright="-20000" contrast="30000"/>
          </a:blip>
          <a:srcRect/>
          <a:stretch>
            <a:fillRect/>
          </a:stretch>
        </p:blipFill>
        <p:spPr bwMode="auto">
          <a:xfrm>
            <a:off x="1835696" y="1916832"/>
            <a:ext cx="557785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4824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«</a:t>
            </a:r>
            <a:r>
              <a:rPr lang="ru-RU" sz="2700" b="1" i="1" dirty="0" smtClean="0"/>
              <a:t>Способности даны каждому: одного природа одарила музыкальным слухом, другого - склонностью к изучению наук, третьему дала руку мастера, четвертому - глаз художника, а кому-то даровала только доброе сердце, готовое бескорыстно служить людям...» Л.Н. Толстой</a:t>
            </a:r>
            <a:endParaRPr lang="ru-RU" sz="27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000240"/>
            <a:ext cx="9144000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3707904" cy="332911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48064" y="3977680"/>
            <a:ext cx="3995936" cy="288032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69614" y="0"/>
            <a:ext cx="4474386" cy="321297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4109319"/>
            <a:ext cx="3707903" cy="2748681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rgbClr val="FFFF00"/>
          </a:solidFill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Произведения Л.Н. Толстого </a:t>
            </a:r>
            <a:endParaRPr lang="ru-RU" b="1" cap="all" dirty="0">
              <a:ln w="0">
                <a:solidFill>
                  <a:schemeClr val="accent4">
                    <a:lumMod val="50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1196752"/>
            <a:ext cx="2088232" cy="2376264"/>
          </a:xfrm>
          <a:prstGeom prst="ellipse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72200" y="1196752"/>
            <a:ext cx="2448272" cy="2448272"/>
          </a:xfrm>
          <a:prstGeom prst="snipRound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987824" y="1196752"/>
            <a:ext cx="3018631" cy="2419896"/>
          </a:xfrm>
          <a:prstGeom prst="flowChartAlternateProcess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059832" y="4293097"/>
            <a:ext cx="3168352" cy="2564903"/>
          </a:xfrm>
          <a:prstGeom prst="round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516216" y="4221088"/>
            <a:ext cx="2448272" cy="2636911"/>
          </a:xfrm>
          <a:prstGeom prst="smileyFace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0" y="4293096"/>
            <a:ext cx="2771800" cy="2564903"/>
          </a:xfrm>
          <a:prstGeom prst="star8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dirty="0" smtClean="0"/>
              <a:t>Как бы поступили вы, если встретили медведя в лесу?</a:t>
            </a:r>
            <a:endParaRPr lang="ru-RU" sz="28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055768" y="1628800"/>
            <a:ext cx="2088232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Как поступил второй товарищ? Можно ли назвать этих двух героев настоящими друзьями?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556792"/>
            <a:ext cx="9144000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Какая пословица точнее всего подходит к этому рассказу?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958180"/>
            <a:ext cx="9144000" cy="4899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</TotalTime>
  <Words>157</Words>
  <Application>Microsoft Office PowerPoint</Application>
  <PresentationFormat>Экран (4:3)</PresentationFormat>
  <Paragraphs>14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В Ясной Поляне открыл школу для крестьянских ребятишек.</vt:lpstr>
      <vt:lpstr>«Способности даны каждому: одного природа одарила музыкальным слухом, другого - склонностью к изучению наук, третьему дала руку мастера, четвертому - глаз художника, а кому-то даровала только доброе сердце, готовое бескорыстно служить людям...» Л.Н. Толстой</vt:lpstr>
      <vt:lpstr>Слайд 5</vt:lpstr>
      <vt:lpstr>Произведения Л.Н. Толстого </vt:lpstr>
      <vt:lpstr>Как бы поступили вы, если встретили медведя в лесу?</vt:lpstr>
      <vt:lpstr>Как поступил второй товарищ? Можно ли назвать этих двух героев настоящими друзьями?</vt:lpstr>
      <vt:lpstr>Какая пословица точнее всего подходит к этому рассказу?</vt:lpstr>
      <vt:lpstr>«Плохой друг – что тень: в солнечный день не отвяжешься, а в ненастный не найдёшь» (русская пословица) </vt:lpstr>
      <vt:lpstr>Дружба как стекло, разобьешь не склеишь.</vt:lpstr>
      <vt:lpstr>Цитата о дружбе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хорошо уметь читать.</dc:title>
  <dc:creator>Алла Алексеевна</dc:creator>
  <cp:lastModifiedBy>Алла Алексеевна</cp:lastModifiedBy>
  <cp:revision>61</cp:revision>
  <dcterms:created xsi:type="dcterms:W3CDTF">2012-01-07T08:41:16Z</dcterms:created>
  <dcterms:modified xsi:type="dcterms:W3CDTF">2012-01-14T20:09:24Z</dcterms:modified>
</cp:coreProperties>
</file>