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72" r:id="rId4"/>
    <p:sldId id="265" r:id="rId5"/>
    <p:sldId id="260" r:id="rId6"/>
    <p:sldId id="261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B257C-BB9B-4CE8-807A-A787100EA2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93DD71BE-2607-44B6-80A2-059B310DC72A}">
      <dgm:prSet phldrT="[Текст]" phldr="1"/>
      <dgm:spPr/>
      <dgm:t>
        <a:bodyPr/>
        <a:lstStyle/>
        <a:p>
          <a:endParaRPr lang="ru-RU"/>
        </a:p>
      </dgm:t>
    </dgm:pt>
    <dgm:pt modelId="{9D56A5B2-43B0-4A76-B295-F6C2D7A075BB}" type="parTrans" cxnId="{A4AD3629-2AC4-4818-847E-10784FE3BC55}">
      <dgm:prSet/>
      <dgm:spPr/>
      <dgm:t>
        <a:bodyPr/>
        <a:lstStyle/>
        <a:p>
          <a:endParaRPr lang="ru-RU"/>
        </a:p>
      </dgm:t>
    </dgm:pt>
    <dgm:pt modelId="{57BA3675-3EBF-4D61-9F19-12942D95460D}" type="sibTrans" cxnId="{A4AD3629-2AC4-4818-847E-10784FE3BC55}">
      <dgm:prSet/>
      <dgm:spPr/>
      <dgm:t>
        <a:bodyPr/>
        <a:lstStyle/>
        <a:p>
          <a:endParaRPr lang="ru-RU"/>
        </a:p>
      </dgm:t>
    </dgm:pt>
    <dgm:pt modelId="{FB804B1E-3D79-4C71-AD77-7828397DF029}">
      <dgm:prSet phldrT="[Текст]" phldr="1"/>
      <dgm:spPr/>
      <dgm:t>
        <a:bodyPr/>
        <a:lstStyle/>
        <a:p>
          <a:endParaRPr lang="ru-RU"/>
        </a:p>
      </dgm:t>
    </dgm:pt>
    <dgm:pt modelId="{B7044904-1D2E-4C45-8F15-064933ADCB14}" type="parTrans" cxnId="{8F03260D-A3C8-4EE9-9E13-7CEE6B1E11EE}">
      <dgm:prSet/>
      <dgm:spPr/>
      <dgm:t>
        <a:bodyPr/>
        <a:lstStyle/>
        <a:p>
          <a:endParaRPr lang="ru-RU"/>
        </a:p>
      </dgm:t>
    </dgm:pt>
    <dgm:pt modelId="{679F9906-F710-474E-A2B0-A69B2A086DEA}" type="sibTrans" cxnId="{8F03260D-A3C8-4EE9-9E13-7CEE6B1E11EE}">
      <dgm:prSet/>
      <dgm:spPr/>
      <dgm:t>
        <a:bodyPr/>
        <a:lstStyle/>
        <a:p>
          <a:endParaRPr lang="ru-RU"/>
        </a:p>
      </dgm:t>
    </dgm:pt>
    <dgm:pt modelId="{61E0F242-A305-4B6D-AB9C-DC7A618D221D}">
      <dgm:prSet phldrT="[Текст]" phldr="1"/>
      <dgm:spPr/>
      <dgm:t>
        <a:bodyPr/>
        <a:lstStyle/>
        <a:p>
          <a:endParaRPr lang="ru-RU"/>
        </a:p>
      </dgm:t>
    </dgm:pt>
    <dgm:pt modelId="{A10052DF-6D59-4391-951C-2F94A60858E6}" type="parTrans" cxnId="{6041F2AF-63F7-487F-9A2A-875F95C66482}">
      <dgm:prSet/>
      <dgm:spPr/>
      <dgm:t>
        <a:bodyPr/>
        <a:lstStyle/>
        <a:p>
          <a:endParaRPr lang="ru-RU"/>
        </a:p>
      </dgm:t>
    </dgm:pt>
    <dgm:pt modelId="{CD1AB0A1-749D-44F5-9E98-A56FD08ADA8C}" type="sibTrans" cxnId="{6041F2AF-63F7-487F-9A2A-875F95C66482}">
      <dgm:prSet/>
      <dgm:spPr/>
      <dgm:t>
        <a:bodyPr/>
        <a:lstStyle/>
        <a:p>
          <a:endParaRPr lang="ru-RU"/>
        </a:p>
      </dgm:t>
    </dgm:pt>
    <dgm:pt modelId="{72239AF8-A4BA-4B46-9FBA-507907B740F0}">
      <dgm:prSet phldrT="[Текст]" phldr="1"/>
      <dgm:spPr/>
      <dgm:t>
        <a:bodyPr/>
        <a:lstStyle/>
        <a:p>
          <a:endParaRPr lang="ru-RU"/>
        </a:p>
      </dgm:t>
    </dgm:pt>
    <dgm:pt modelId="{5F7FE79A-879C-4ED4-B890-DA31508BEC29}" type="parTrans" cxnId="{7C6578D0-58AD-4D04-BF45-803545A874F6}">
      <dgm:prSet/>
      <dgm:spPr/>
      <dgm:t>
        <a:bodyPr/>
        <a:lstStyle/>
        <a:p>
          <a:endParaRPr lang="ru-RU"/>
        </a:p>
      </dgm:t>
    </dgm:pt>
    <dgm:pt modelId="{A1D14448-B14F-4AE8-AA46-CFCB8A29319B}" type="sibTrans" cxnId="{7C6578D0-58AD-4D04-BF45-803545A874F6}">
      <dgm:prSet/>
      <dgm:spPr/>
      <dgm:t>
        <a:bodyPr/>
        <a:lstStyle/>
        <a:p>
          <a:endParaRPr lang="ru-RU"/>
        </a:p>
      </dgm:t>
    </dgm:pt>
    <dgm:pt modelId="{93A7B3C6-28CF-487D-A540-0A0E6A4D95D5}">
      <dgm:prSet phldrT="[Текст]" phldr="1"/>
      <dgm:spPr/>
      <dgm:t>
        <a:bodyPr/>
        <a:lstStyle/>
        <a:p>
          <a:endParaRPr lang="ru-RU"/>
        </a:p>
      </dgm:t>
    </dgm:pt>
    <dgm:pt modelId="{739CCDB5-59BF-445D-B3BE-B4B84C867D1B}" type="parTrans" cxnId="{3081235A-04CE-4A05-8B4A-686689D84251}">
      <dgm:prSet/>
      <dgm:spPr/>
      <dgm:t>
        <a:bodyPr/>
        <a:lstStyle/>
        <a:p>
          <a:endParaRPr lang="ru-RU"/>
        </a:p>
      </dgm:t>
    </dgm:pt>
    <dgm:pt modelId="{05C96F5F-DE82-4791-9C90-83A8B4029D9A}" type="sibTrans" cxnId="{3081235A-04CE-4A05-8B4A-686689D84251}">
      <dgm:prSet/>
      <dgm:spPr/>
      <dgm:t>
        <a:bodyPr/>
        <a:lstStyle/>
        <a:p>
          <a:endParaRPr lang="ru-RU"/>
        </a:p>
      </dgm:t>
    </dgm:pt>
    <dgm:pt modelId="{A083F4A4-4300-453A-9A62-DE39B2B313ED}" type="pres">
      <dgm:prSet presAssocID="{632B257C-BB9B-4CE8-807A-A787100EA263}" presName="diagram" presStyleCnt="0">
        <dgm:presLayoutVars>
          <dgm:dir/>
          <dgm:resizeHandles val="exact"/>
        </dgm:presLayoutVars>
      </dgm:prSet>
      <dgm:spPr/>
    </dgm:pt>
    <dgm:pt modelId="{6CD84A04-83E4-4FC6-A6D8-47DA07208DC0}" type="pres">
      <dgm:prSet presAssocID="{93DD71BE-2607-44B6-80A2-059B310DC72A}" presName="node" presStyleLbl="node1" presStyleIdx="0" presStyleCnt="5">
        <dgm:presLayoutVars>
          <dgm:bulletEnabled val="1"/>
        </dgm:presLayoutVars>
      </dgm:prSet>
      <dgm:spPr/>
    </dgm:pt>
    <dgm:pt modelId="{3A3CFE73-D0C2-46AB-B8BE-121D28D76CBC}" type="pres">
      <dgm:prSet presAssocID="{57BA3675-3EBF-4D61-9F19-12942D95460D}" presName="sibTrans" presStyleCnt="0"/>
      <dgm:spPr/>
    </dgm:pt>
    <dgm:pt modelId="{0D59DE2E-4383-4176-B235-A8F1F235DDC6}" type="pres">
      <dgm:prSet presAssocID="{FB804B1E-3D79-4C71-AD77-7828397DF029}" presName="node" presStyleLbl="node1" presStyleIdx="1" presStyleCnt="5">
        <dgm:presLayoutVars>
          <dgm:bulletEnabled val="1"/>
        </dgm:presLayoutVars>
      </dgm:prSet>
      <dgm:spPr/>
    </dgm:pt>
    <dgm:pt modelId="{802FCD27-FC9F-4C32-8A1E-AF3CD261BF38}" type="pres">
      <dgm:prSet presAssocID="{679F9906-F710-474E-A2B0-A69B2A086DEA}" presName="sibTrans" presStyleCnt="0"/>
      <dgm:spPr/>
    </dgm:pt>
    <dgm:pt modelId="{E3C85D77-27D8-4094-B8EA-3365A3D7A06F}" type="pres">
      <dgm:prSet presAssocID="{61E0F242-A305-4B6D-AB9C-DC7A618D221D}" presName="node" presStyleLbl="node1" presStyleIdx="2" presStyleCnt="5">
        <dgm:presLayoutVars>
          <dgm:bulletEnabled val="1"/>
        </dgm:presLayoutVars>
      </dgm:prSet>
      <dgm:spPr/>
    </dgm:pt>
    <dgm:pt modelId="{EA0E751F-09CB-495B-84F4-79CED173DB75}" type="pres">
      <dgm:prSet presAssocID="{CD1AB0A1-749D-44F5-9E98-A56FD08ADA8C}" presName="sibTrans" presStyleCnt="0"/>
      <dgm:spPr/>
    </dgm:pt>
    <dgm:pt modelId="{AC293D7B-DBD3-4CE4-A7E5-F131E96734E6}" type="pres">
      <dgm:prSet presAssocID="{72239AF8-A4BA-4B46-9FBA-507907B740F0}" presName="node" presStyleLbl="node1" presStyleIdx="3" presStyleCnt="5">
        <dgm:presLayoutVars>
          <dgm:bulletEnabled val="1"/>
        </dgm:presLayoutVars>
      </dgm:prSet>
      <dgm:spPr/>
    </dgm:pt>
    <dgm:pt modelId="{FD9324F7-EF50-43C0-A6F0-276C1FAA786F}" type="pres">
      <dgm:prSet presAssocID="{A1D14448-B14F-4AE8-AA46-CFCB8A29319B}" presName="sibTrans" presStyleCnt="0"/>
      <dgm:spPr/>
    </dgm:pt>
    <dgm:pt modelId="{692B6FA7-79F8-4EA5-9280-293564FB8E12}" type="pres">
      <dgm:prSet presAssocID="{93A7B3C6-28CF-487D-A540-0A0E6A4D95D5}" presName="node" presStyleLbl="node1" presStyleIdx="4" presStyleCnt="5">
        <dgm:presLayoutVars>
          <dgm:bulletEnabled val="1"/>
        </dgm:presLayoutVars>
      </dgm:prSet>
      <dgm:spPr/>
    </dgm:pt>
  </dgm:ptLst>
  <dgm:cxnLst>
    <dgm:cxn modelId="{7FB1B460-57A2-4D9A-B176-1516957EA035}" type="presOf" srcId="{93A7B3C6-28CF-487D-A540-0A0E6A4D95D5}" destId="{692B6FA7-79F8-4EA5-9280-293564FB8E12}" srcOrd="0" destOrd="0" presId="urn:microsoft.com/office/officeart/2005/8/layout/default"/>
    <dgm:cxn modelId="{A4AD3629-2AC4-4818-847E-10784FE3BC55}" srcId="{632B257C-BB9B-4CE8-807A-A787100EA263}" destId="{93DD71BE-2607-44B6-80A2-059B310DC72A}" srcOrd="0" destOrd="0" parTransId="{9D56A5B2-43B0-4A76-B295-F6C2D7A075BB}" sibTransId="{57BA3675-3EBF-4D61-9F19-12942D95460D}"/>
    <dgm:cxn modelId="{9ACCA996-FE67-4BA9-BD2B-AA8F8327A012}" type="presOf" srcId="{61E0F242-A305-4B6D-AB9C-DC7A618D221D}" destId="{E3C85D77-27D8-4094-B8EA-3365A3D7A06F}" srcOrd="0" destOrd="0" presId="urn:microsoft.com/office/officeart/2005/8/layout/default"/>
    <dgm:cxn modelId="{3081235A-04CE-4A05-8B4A-686689D84251}" srcId="{632B257C-BB9B-4CE8-807A-A787100EA263}" destId="{93A7B3C6-28CF-487D-A540-0A0E6A4D95D5}" srcOrd="4" destOrd="0" parTransId="{739CCDB5-59BF-445D-B3BE-B4B84C867D1B}" sibTransId="{05C96F5F-DE82-4791-9C90-83A8B4029D9A}"/>
    <dgm:cxn modelId="{3E055117-4E6E-49C4-B08F-2C0CB2E03D93}" type="presOf" srcId="{FB804B1E-3D79-4C71-AD77-7828397DF029}" destId="{0D59DE2E-4383-4176-B235-A8F1F235DDC6}" srcOrd="0" destOrd="0" presId="urn:microsoft.com/office/officeart/2005/8/layout/default"/>
    <dgm:cxn modelId="{6041F2AF-63F7-487F-9A2A-875F95C66482}" srcId="{632B257C-BB9B-4CE8-807A-A787100EA263}" destId="{61E0F242-A305-4B6D-AB9C-DC7A618D221D}" srcOrd="2" destOrd="0" parTransId="{A10052DF-6D59-4391-951C-2F94A60858E6}" sibTransId="{CD1AB0A1-749D-44F5-9E98-A56FD08ADA8C}"/>
    <dgm:cxn modelId="{2F5C65FE-5E6F-4191-9245-49B1D8E9958E}" type="presOf" srcId="{72239AF8-A4BA-4B46-9FBA-507907B740F0}" destId="{AC293D7B-DBD3-4CE4-A7E5-F131E96734E6}" srcOrd="0" destOrd="0" presId="urn:microsoft.com/office/officeart/2005/8/layout/default"/>
    <dgm:cxn modelId="{8F03260D-A3C8-4EE9-9E13-7CEE6B1E11EE}" srcId="{632B257C-BB9B-4CE8-807A-A787100EA263}" destId="{FB804B1E-3D79-4C71-AD77-7828397DF029}" srcOrd="1" destOrd="0" parTransId="{B7044904-1D2E-4C45-8F15-064933ADCB14}" sibTransId="{679F9906-F710-474E-A2B0-A69B2A086DEA}"/>
    <dgm:cxn modelId="{7C6578D0-58AD-4D04-BF45-803545A874F6}" srcId="{632B257C-BB9B-4CE8-807A-A787100EA263}" destId="{72239AF8-A4BA-4B46-9FBA-507907B740F0}" srcOrd="3" destOrd="0" parTransId="{5F7FE79A-879C-4ED4-B890-DA31508BEC29}" sibTransId="{A1D14448-B14F-4AE8-AA46-CFCB8A29319B}"/>
    <dgm:cxn modelId="{E96608BF-1872-4B58-8372-37DAB118B14E}" type="presOf" srcId="{632B257C-BB9B-4CE8-807A-A787100EA263}" destId="{A083F4A4-4300-453A-9A62-DE39B2B313ED}" srcOrd="0" destOrd="0" presId="urn:microsoft.com/office/officeart/2005/8/layout/default"/>
    <dgm:cxn modelId="{A2E11DFB-81C8-4A18-AA81-080584919C0A}" type="presOf" srcId="{93DD71BE-2607-44B6-80A2-059B310DC72A}" destId="{6CD84A04-83E4-4FC6-A6D8-47DA07208DC0}" srcOrd="0" destOrd="0" presId="urn:microsoft.com/office/officeart/2005/8/layout/default"/>
    <dgm:cxn modelId="{43C88268-4799-4D00-B33A-4D1C763FBF7E}" type="presParOf" srcId="{A083F4A4-4300-453A-9A62-DE39B2B313ED}" destId="{6CD84A04-83E4-4FC6-A6D8-47DA07208DC0}" srcOrd="0" destOrd="0" presId="urn:microsoft.com/office/officeart/2005/8/layout/default"/>
    <dgm:cxn modelId="{E88E309C-C90A-4662-A4ED-C5EF5A117242}" type="presParOf" srcId="{A083F4A4-4300-453A-9A62-DE39B2B313ED}" destId="{3A3CFE73-D0C2-46AB-B8BE-121D28D76CBC}" srcOrd="1" destOrd="0" presId="urn:microsoft.com/office/officeart/2005/8/layout/default"/>
    <dgm:cxn modelId="{334AD263-90A4-4CB0-AF26-D4615FB27086}" type="presParOf" srcId="{A083F4A4-4300-453A-9A62-DE39B2B313ED}" destId="{0D59DE2E-4383-4176-B235-A8F1F235DDC6}" srcOrd="2" destOrd="0" presId="urn:microsoft.com/office/officeart/2005/8/layout/default"/>
    <dgm:cxn modelId="{4D0C647D-0988-4E9A-8FB7-CB63CCAD0B95}" type="presParOf" srcId="{A083F4A4-4300-453A-9A62-DE39B2B313ED}" destId="{802FCD27-FC9F-4C32-8A1E-AF3CD261BF38}" srcOrd="3" destOrd="0" presId="urn:microsoft.com/office/officeart/2005/8/layout/default"/>
    <dgm:cxn modelId="{C6DE4F0C-807E-4FAA-8599-6638439B19C3}" type="presParOf" srcId="{A083F4A4-4300-453A-9A62-DE39B2B313ED}" destId="{E3C85D77-27D8-4094-B8EA-3365A3D7A06F}" srcOrd="4" destOrd="0" presId="urn:microsoft.com/office/officeart/2005/8/layout/default"/>
    <dgm:cxn modelId="{F5C064CD-3F56-42AC-81D1-9E770A0ABE15}" type="presParOf" srcId="{A083F4A4-4300-453A-9A62-DE39B2B313ED}" destId="{EA0E751F-09CB-495B-84F4-79CED173DB75}" srcOrd="5" destOrd="0" presId="urn:microsoft.com/office/officeart/2005/8/layout/default"/>
    <dgm:cxn modelId="{45FD9C0A-7EA6-4BC1-9EA3-0EFDEBC2AE2D}" type="presParOf" srcId="{A083F4A4-4300-453A-9A62-DE39B2B313ED}" destId="{AC293D7B-DBD3-4CE4-A7E5-F131E96734E6}" srcOrd="6" destOrd="0" presId="urn:microsoft.com/office/officeart/2005/8/layout/default"/>
    <dgm:cxn modelId="{44E8459A-A81E-4B6A-9432-E3BDD460D812}" type="presParOf" srcId="{A083F4A4-4300-453A-9A62-DE39B2B313ED}" destId="{FD9324F7-EF50-43C0-A6F0-276C1FAA786F}" srcOrd="7" destOrd="0" presId="urn:microsoft.com/office/officeart/2005/8/layout/default"/>
    <dgm:cxn modelId="{AD90BAD6-ECE7-441B-8582-4405B6084B60}" type="presParOf" srcId="{A083F4A4-4300-453A-9A62-DE39B2B313ED}" destId="{692B6FA7-79F8-4EA5-9280-293564FB8E1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D84A04-83E4-4FC6-A6D8-47DA07208DC0}">
      <dsp:nvSpPr>
        <dsp:cNvPr id="0" name=""/>
        <dsp:cNvSpPr/>
      </dsp:nvSpPr>
      <dsp:spPr>
        <a:xfrm>
          <a:off x="0" y="255190"/>
          <a:ext cx="1262062" cy="75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0" y="255190"/>
        <a:ext cx="1262062" cy="757237"/>
      </dsp:txXfrm>
    </dsp:sp>
    <dsp:sp modelId="{0D59DE2E-4383-4176-B235-A8F1F235DDC6}">
      <dsp:nvSpPr>
        <dsp:cNvPr id="0" name=""/>
        <dsp:cNvSpPr/>
      </dsp:nvSpPr>
      <dsp:spPr>
        <a:xfrm>
          <a:off x="1388268" y="255190"/>
          <a:ext cx="1262062" cy="75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1388268" y="255190"/>
        <a:ext cx="1262062" cy="757237"/>
      </dsp:txXfrm>
    </dsp:sp>
    <dsp:sp modelId="{E3C85D77-27D8-4094-B8EA-3365A3D7A06F}">
      <dsp:nvSpPr>
        <dsp:cNvPr id="0" name=""/>
        <dsp:cNvSpPr/>
      </dsp:nvSpPr>
      <dsp:spPr>
        <a:xfrm>
          <a:off x="2776537" y="255190"/>
          <a:ext cx="1262062" cy="75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776537" y="255190"/>
        <a:ext cx="1262062" cy="757237"/>
      </dsp:txXfrm>
    </dsp:sp>
    <dsp:sp modelId="{AC293D7B-DBD3-4CE4-A7E5-F131E96734E6}">
      <dsp:nvSpPr>
        <dsp:cNvPr id="0" name=""/>
        <dsp:cNvSpPr/>
      </dsp:nvSpPr>
      <dsp:spPr>
        <a:xfrm>
          <a:off x="694134" y="1138634"/>
          <a:ext cx="1262062" cy="75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694134" y="1138634"/>
        <a:ext cx="1262062" cy="757237"/>
      </dsp:txXfrm>
    </dsp:sp>
    <dsp:sp modelId="{692B6FA7-79F8-4EA5-9280-293564FB8E12}">
      <dsp:nvSpPr>
        <dsp:cNvPr id="0" name=""/>
        <dsp:cNvSpPr/>
      </dsp:nvSpPr>
      <dsp:spPr>
        <a:xfrm>
          <a:off x="2082403" y="1138634"/>
          <a:ext cx="1262062" cy="757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082403" y="1138634"/>
        <a:ext cx="1262062" cy="757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9830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0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31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9832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9832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983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9833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9833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4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34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4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983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5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83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8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8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51" grpId="0"/>
      <p:bldP spid="9835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83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83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83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972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72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2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72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72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730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73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73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3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3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32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3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93BDE1F-F68A-4A57-8E49-864085C0F0EE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973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7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5" grpId="0"/>
      <p:bldP spid="9732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358246" cy="3581400"/>
          </a:xfrm>
        </p:spPr>
        <p:txBody>
          <a:bodyPr/>
          <a:lstStyle/>
          <a:p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Сюжетно – ролевая игра как средство формирования социального опыта старших дошкольников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5143512"/>
            <a:ext cx="6146800" cy="1485900"/>
          </a:xfrm>
        </p:spPr>
        <p:txBody>
          <a:bodyPr/>
          <a:lstStyle/>
          <a:p>
            <a:pPr algn="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</a:rPr>
              <a:t>Воспитатель: Опарышева Е.В.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377559" cy="174163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Цель: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обогащение игрового опыта детей, способствующего развитию дошкольника средствами игровой деятельности.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457200" y="1916831"/>
            <a:ext cx="8435280" cy="129614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5536" y="2492896"/>
            <a:ext cx="8291264" cy="417646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Обогащение содержания сюжетных игр детей, на основе знакомства с явлениями социальной действительности и отношениями людей;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Формирование умений в построении игры на основе совместного со сверстниками </a:t>
            </a:r>
            <a:r>
              <a:rPr lang="ru-RU" sz="2400" i="1" dirty="0" err="1" smtClean="0">
                <a:solidFill>
                  <a:srgbClr val="0070C0"/>
                </a:solidFill>
              </a:rPr>
              <a:t>сюжетосложения</a:t>
            </a:r>
            <a:r>
              <a:rPr lang="ru-RU" sz="2400" i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Развитие умений детей в проявлении игрового творчества;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Воспитание дружеских взаимоотношений дошкольников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9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C00CC"/>
                </a:solidFill>
              </a:rPr>
              <a:t>Условие оптимизации процесса развития игровой деятельности дошкольников.</a:t>
            </a:r>
            <a:endParaRPr lang="ru-RU" sz="2800" b="1" dirty="0">
              <a:solidFill>
                <a:srgbClr val="CC00CC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Содержимое 4" descr="P516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1428737"/>
            <a:ext cx="6929486" cy="4572032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142976" y="6215082"/>
            <a:ext cx="6643734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Сюжетно – ролевая игра «Магазин»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51600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411959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5786454"/>
            <a:ext cx="3500462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«Мы  - водители!»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>
          <a:xfrm>
            <a:off x="1979712" y="3717033"/>
            <a:ext cx="2304256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P513017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651839" y="1491244"/>
            <a:ext cx="4500595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513018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924944"/>
            <a:ext cx="4248163" cy="3186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652120" y="1052736"/>
            <a:ext cx="328614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«Поликлиника»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038600" cy="215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Содержимое 9" descr="P5130187.JPG"/>
          <p:cNvPicPr>
            <a:picLocks noGrp="1" noChangeAspect="1"/>
          </p:cNvPicPr>
          <p:nvPr>
            <p:ph sz="quarter" idx="3"/>
          </p:nvPr>
        </p:nvPicPr>
        <p:blipFill>
          <a:blip r:embed="rId8" cstate="print"/>
          <a:stretch>
            <a:fillRect/>
          </a:stretch>
        </p:blipFill>
        <p:spPr>
          <a:xfrm>
            <a:off x="323528" y="1412776"/>
            <a:ext cx="4102104" cy="3076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51301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3" y="357166"/>
            <a:ext cx="3810027" cy="3143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5301208"/>
            <a:ext cx="5005220" cy="913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«Спасатели»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4038600" cy="14023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P51301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515180" cy="338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516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4438664" cy="3328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Содержимое 7" descr="P51600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857496"/>
            <a:ext cx="5100151" cy="3825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4429132"/>
            <a:ext cx="335758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«Парикмахерская»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43887" cy="131445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А.С. Макаренко.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 имеет в жизни ребенка такое же значение, как у взрослого – деятельность, работа, служба.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 ребенок в игре, таков во многом он будет в работе, когда вырастет. Поэтому воспитание будущего деятеля происходит прежде всего в игре»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4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129</TotalTime>
  <Words>95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Тема4</vt:lpstr>
      <vt:lpstr>Сюжетно – ролевая игра как средство формирования социального опыта старших дошкольников</vt:lpstr>
      <vt:lpstr>    Цель: обогащение игрового опыта детей, способствующего развитию дошкольника средствами игровой деятельности.</vt:lpstr>
      <vt:lpstr>Условие оптимизации процесса развития игровой деятельности дошкольников.</vt:lpstr>
      <vt:lpstr>Слайд 4</vt:lpstr>
      <vt:lpstr>Слайд 5</vt:lpstr>
      <vt:lpstr>Слайд 6</vt:lpstr>
      <vt:lpstr>Слайд 7</vt:lpstr>
      <vt:lpstr>А.С. Макаренко.  «Игра имеет в жизни ребенка такое же значение, как у взрослого – деятельность, работа, служба.  Каков ребенок в игре, таков во многом он будет в работе, когда вырастет. Поэтому воспитание будущего деятеля происходит прежде всего в игре»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– ролевая игра</dc:title>
  <dc:creator>Skazka</dc:creator>
  <cp:lastModifiedBy>1</cp:lastModifiedBy>
  <cp:revision>17</cp:revision>
  <dcterms:created xsi:type="dcterms:W3CDTF">2011-05-16T11:21:04Z</dcterms:created>
  <dcterms:modified xsi:type="dcterms:W3CDTF">2012-10-23T15:35:53Z</dcterms:modified>
</cp:coreProperties>
</file>