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3" name="applause.wav"/>
          </p:stSnd>
        </p:sndAc>
      </p:transition>
    </mc:Choice>
    <mc:Fallback xmlns="">
      <p:transition spd="slow">
        <p:sndAc>
          <p:stSnd>
            <p:snd r:embed="rId1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ё12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064896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6156176" y="4005064"/>
            <a:ext cx="2448271" cy="2304255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r"/>
            <a:r>
              <a:rPr lang="ru-RU" altLang="ru-RU" sz="1800" b="1" i="1" dirty="0">
                <a:solidFill>
                  <a:schemeClr val="accent1">
                    <a:lumMod val="75000"/>
                  </a:schemeClr>
                </a:solidFill>
              </a:rPr>
              <a:t>Подготовила:</a:t>
            </a:r>
          </a:p>
          <a:p>
            <a:pPr algn="r"/>
            <a:r>
              <a:rPr lang="ru-RU" altLang="ru-RU" sz="1800" b="1" i="1" dirty="0">
                <a:solidFill>
                  <a:schemeClr val="accent1">
                    <a:lumMod val="75000"/>
                  </a:schemeClr>
                </a:solidFill>
              </a:rPr>
              <a:t> воспитатель МБ ДОУ «ДСКВ № 120»</a:t>
            </a:r>
          </a:p>
          <a:p>
            <a:pPr algn="r"/>
            <a:r>
              <a:rPr lang="ru-RU" altLang="ru-RU" sz="1800" b="1" i="1" dirty="0">
                <a:solidFill>
                  <a:schemeClr val="accent1">
                    <a:lumMod val="75000"/>
                  </a:schemeClr>
                </a:solidFill>
              </a:rPr>
              <a:t>Тельнова Лариса Игоревна</a:t>
            </a:r>
          </a:p>
          <a:p>
            <a:pPr algn="r"/>
            <a:r>
              <a:rPr lang="ru-RU" altLang="ru-RU" sz="1800" b="1" i="1" dirty="0">
                <a:solidFill>
                  <a:schemeClr val="accent1">
                    <a:lumMod val="75000"/>
                  </a:schemeClr>
                </a:solidFill>
              </a:rPr>
              <a:t>г. Братск, Иркутская обл.</a:t>
            </a:r>
          </a:p>
          <a:p>
            <a:pPr marL="45720" indent="0" algn="ctr">
              <a:buNone/>
            </a:pP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08911" cy="3600399"/>
          </a:xfrm>
        </p:spPr>
        <p:txBody>
          <a:bodyPr/>
          <a:lstStyle/>
          <a:p>
            <a:pPr marL="45720" indent="0" algn="ctr">
              <a:buNone/>
            </a:pP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Винни и Пятачок в гостях у 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Кролика</a:t>
            </a:r>
            <a:b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ИНТЕРАКТИВНАЯ     СКАЗКА</a:t>
            </a:r>
            <a:endParaRPr lang="ru-RU" sz="7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991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5616623"/>
          </a:xfrm>
        </p:spPr>
        <p:txBody>
          <a:bodyPr/>
          <a:lstStyle/>
          <a:p>
            <a:pPr marL="182880" indent="0" algn="ctr">
              <a:buClr>
                <a:schemeClr val="accent1">
                  <a:lumMod val="75000"/>
                </a:schemeClr>
              </a:buCl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Посмотри на картинку и скажи:</a:t>
            </a: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какие правила поведения за столом нарушил </a:t>
            </a:r>
            <a:b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Винни Пух?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Пятачок?</a:t>
            </a:r>
            <a:b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Кролик?</a:t>
            </a:r>
            <a:endParaRPr lang="ru-RU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473795" y="5934664"/>
            <a:ext cx="5637010" cy="302648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51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ё12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848872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51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175351" cy="5312881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Винни-Пух завязал салфетку на шее, а Пятачок завязал салфеткой рот, это </a:t>
            </a:r>
            <a:r>
              <a:rPr lang="ru-RU" sz="4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неправильно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Надо было расстелить салфетку на коленях,</a:t>
            </a:r>
            <a:b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4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так правильно</a:t>
            </a:r>
            <a:endParaRPr lang="ru-RU" sz="40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116632"/>
            <a:ext cx="5637010" cy="86409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СЕБЯ</a:t>
            </a:r>
            <a:endParaRPr lang="ru-RU" sz="60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486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ё12\Deskto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24823"/>
            <a:ext cx="8064896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30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ё12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7848872" cy="547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44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5" y="188640"/>
            <a:ext cx="7478216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ПОСМОТРИ НА КАРТИНКИ И СКАЖИ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143000" y="1988840"/>
            <a:ext cx="6400800" cy="43924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Чему надо научиться Винни-Пуху, </a:t>
            </a:r>
          </a:p>
          <a:p>
            <a:pPr marL="45720" indent="0" algn="ctr">
              <a:buNone/>
            </a:pPr>
            <a:r>
              <a:rPr lang="ru-RU" sz="3600" b="1" dirty="0">
                <a:solidFill>
                  <a:srgbClr val="00B050"/>
                </a:solidFill>
              </a:rPr>
              <a:t>ч</a:t>
            </a:r>
            <a:r>
              <a:rPr lang="ru-RU" sz="3600" b="1" dirty="0" smtClean="0">
                <a:solidFill>
                  <a:srgbClr val="00B050"/>
                </a:solidFill>
              </a:rPr>
              <a:t>тобы стать культурным медвежонком?</a:t>
            </a: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А как бы ты кушал мед?</a:t>
            </a:r>
          </a:p>
          <a:p>
            <a:pPr marL="45720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ПОКАЖИ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827584" y="188640"/>
            <a:ext cx="7478216" cy="151216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ПОСМОТРИ НА КАРТИНКИ И СКАЖИ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48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741368" cy="347472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endParaRPr lang="ru-RU" sz="6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endParaRPr lang="ru-RU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МОЛОДЕЦ!</a:t>
            </a:r>
            <a:endParaRPr lang="ru-RU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997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74</TotalTime>
  <Words>81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Винни и Пятачок в гостях у Кролика  ИНТЕРАКТИВНАЯ     СКАЗКА</vt:lpstr>
      <vt:lpstr>Посмотри на картинку и скажи: какие правила поведения за столом нарушил  Винни Пух? Пятачок? Кролик?</vt:lpstr>
      <vt:lpstr>Презентация PowerPoint</vt:lpstr>
      <vt:lpstr>Винни-Пух завязал салфетку на шее, а Пятачок завязал салфеткой рот, это неправильно Надо было расстелить салфетку на коленях, так правильно</vt:lpstr>
      <vt:lpstr>Презентация PowerPoint</vt:lpstr>
      <vt:lpstr>Презентация PowerPoint</vt:lpstr>
      <vt:lpstr>ПОСМОТРИ НА КАРТИНКИ И СКАЖИ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Винни и Пятачок в гостях у Кролика</dc:title>
  <dc:creator>Лариса</dc:creator>
  <cp:lastModifiedBy>User</cp:lastModifiedBy>
  <cp:revision>11</cp:revision>
  <dcterms:created xsi:type="dcterms:W3CDTF">2015-02-11T13:41:09Z</dcterms:created>
  <dcterms:modified xsi:type="dcterms:W3CDTF">2015-10-18T04:08:25Z</dcterms:modified>
</cp:coreProperties>
</file>