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ё12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92088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876699">
            <a:off x="621097" y="652663"/>
            <a:ext cx="7175351" cy="3208527"/>
          </a:xfrm>
        </p:spPr>
        <p:txBody>
          <a:bodyPr/>
          <a:lstStyle/>
          <a:p>
            <a:pPr marL="182880" indent="0">
              <a:lnSpc>
                <a:spcPct val="150000"/>
              </a:lnSpc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ИНТЕРАКТИВНАЯ СКАЗКА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9" y="4437112"/>
            <a:ext cx="4824536" cy="1497553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sz="2400" b="1" i="1" dirty="0">
                <a:solidFill>
                  <a:srgbClr val="FF0000"/>
                </a:solidFill>
              </a:rPr>
              <a:t>Подготовила: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 воспитатель МБ ДОУ «ДСКВ № 120»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Тельнова Лариса Игоревна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г. Братск, Иркутская обл.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9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Взяла лису досада: думала, что наестся на целую неделю, а домой пошла, как </a:t>
            </a:r>
            <a:r>
              <a:rPr lang="ru-RU" sz="3600" dirty="0" err="1"/>
              <a:t>несолоно</a:t>
            </a:r>
            <a:r>
              <a:rPr lang="ru-RU" sz="3600" dirty="0"/>
              <a:t> хлебала. С тех пор и дружба у лисы с журавлем врозь</a:t>
            </a:r>
            <a:r>
              <a:rPr lang="ru-RU" sz="3600" dirty="0" smtClean="0"/>
              <a:t>.</a:t>
            </a:r>
          </a:p>
          <a:p>
            <a:pPr algn="just"/>
            <a:endParaRPr lang="ru-RU" sz="3600" dirty="0"/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-Понравилась вам сказка?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-Можно ли лису назвать гостеприимной? Почему?</a:t>
            </a:r>
          </a:p>
          <a:p>
            <a:pPr algn="ctr"/>
            <a:r>
              <a:rPr lang="ru-RU" sz="3600" dirty="0">
                <a:solidFill>
                  <a:srgbClr val="7030A0"/>
                </a:solidFill>
              </a:rPr>
              <a:t>-А журавля</a:t>
            </a:r>
            <a:r>
              <a:rPr lang="ru-RU" sz="3600" dirty="0" smtClean="0">
                <a:solidFill>
                  <a:srgbClr val="7030A0"/>
                </a:solidFill>
              </a:rPr>
              <a:t>?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908720"/>
            <a:ext cx="5966666" cy="223224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ВОТ и СКАЗОЧКЕ КОНЕЦ,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А КТО </a:t>
            </a:r>
            <a:r>
              <a:rPr lang="ru-RU" smtClean="0">
                <a:solidFill>
                  <a:srgbClr val="00B050"/>
                </a:solidFill>
              </a:rPr>
              <a:t>СЛУШАЛ 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3501008"/>
            <a:ext cx="5970494" cy="194196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rgbClr val="FF0000"/>
                </a:solidFill>
              </a:rPr>
              <a:t>МОЛОДЕЦ!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37807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798067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Лиса с журавлем подружилась. </a:t>
            </a:r>
          </a:p>
          <a:p>
            <a:pPr algn="just"/>
            <a:r>
              <a:rPr lang="ru-RU" sz="3200" dirty="0"/>
              <a:t>Вот и вздумала однажды лиса угостить журавля, пошла звать его к себе в гости:</a:t>
            </a:r>
          </a:p>
          <a:p>
            <a:pPr algn="just"/>
            <a:r>
              <a:rPr lang="ru-RU" sz="3200" dirty="0"/>
              <a:t>— Приходи, куманёк, приходи, дорогой! Уж как я тебя угощу!</a:t>
            </a:r>
          </a:p>
          <a:p>
            <a:pPr algn="just"/>
            <a:r>
              <a:rPr lang="ru-RU" sz="3200" dirty="0"/>
              <a:t>Идёт журавль на званый пир, а лиса наварила манной каши и размазала ее по тарелке. Подала и потчует:</a:t>
            </a:r>
          </a:p>
          <a:p>
            <a:pPr algn="just"/>
            <a:r>
              <a:rPr lang="ru-RU" sz="3200" dirty="0"/>
              <a:t>— Покушай, мой голубчик куманек! Сама стряпала. </a:t>
            </a:r>
          </a:p>
        </p:txBody>
      </p:sp>
    </p:spTree>
    <p:extLst>
      <p:ext uri="{BB962C8B-B14F-4D97-AF65-F5344CB8AC3E}">
        <p14:creationId xmlns:p14="http://schemas.microsoft.com/office/powerpoint/2010/main" val="27251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ё12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92087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6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/>
              <a:t>Журавль хлоп-хлоп носом, стучал-стучал, ничего не попадает. А лисица в это время лижет себе да лижет кашу — так всю сама и скушала. </a:t>
            </a:r>
          </a:p>
        </p:txBody>
      </p:sp>
    </p:spTree>
    <p:extLst>
      <p:ext uri="{BB962C8B-B14F-4D97-AF65-F5344CB8AC3E}">
        <p14:creationId xmlns:p14="http://schemas.microsoft.com/office/powerpoint/2010/main" val="32337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ё12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848871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8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Каша съедена; лисица и говорит:</a:t>
            </a:r>
          </a:p>
          <a:p>
            <a:pPr algn="just"/>
            <a:r>
              <a:rPr lang="ru-RU" sz="4000" dirty="0"/>
              <a:t>— Не обессудь, любезный кум! Больше потчевать нечем!</a:t>
            </a:r>
          </a:p>
          <a:p>
            <a:pPr algn="just"/>
            <a:r>
              <a:rPr lang="ru-RU" sz="4000" dirty="0"/>
              <a:t>— Спасибо, кума, и на этом! Приходи ко мне в гости.</a:t>
            </a:r>
          </a:p>
        </p:txBody>
      </p:sp>
    </p:spTree>
    <p:extLst>
      <p:ext uri="{BB962C8B-B14F-4D97-AF65-F5344CB8AC3E}">
        <p14:creationId xmlns:p14="http://schemas.microsoft.com/office/powerpoint/2010/main" val="106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ё12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70485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На другой день приходит лиса, а журавль приготовил окрошку, </a:t>
            </a:r>
            <a:r>
              <a:rPr lang="ru-RU" sz="3200" dirty="0" err="1"/>
              <a:t>наклал</a:t>
            </a:r>
            <a:r>
              <a:rPr lang="ru-RU" sz="3200" dirty="0"/>
              <a:t> в кувшин с узким горлышком, поставил на стол и говорит:</a:t>
            </a:r>
          </a:p>
          <a:p>
            <a:pPr algn="just"/>
            <a:r>
              <a:rPr lang="ru-RU" sz="3200" dirty="0"/>
              <a:t>— Кушай, кумушка! Не стыдись, голубушка. </a:t>
            </a:r>
          </a:p>
          <a:p>
            <a:pPr algn="just"/>
            <a:r>
              <a:rPr lang="ru-RU" sz="3200" dirty="0"/>
              <a:t>Лисица начала вертеться вокруг кувшина, и так зайдет и этак, и лизнет его и понюхает; толку всё нет и нет! Не лезет голова в кувшин. А журавль меж тем клюет себе да клюет, пока все поел.</a:t>
            </a:r>
          </a:p>
          <a:p>
            <a:pPr algn="just"/>
            <a:r>
              <a:rPr lang="ru-RU" sz="3200" dirty="0"/>
              <a:t>— Ну, не обессудь, кума! Больше угощать нечем.</a:t>
            </a:r>
          </a:p>
        </p:txBody>
      </p:sp>
    </p:spTree>
    <p:extLst>
      <p:ext uri="{BB962C8B-B14F-4D97-AF65-F5344CB8AC3E}">
        <p14:creationId xmlns:p14="http://schemas.microsoft.com/office/powerpoint/2010/main" val="31872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ё12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76863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6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293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 ИНТЕРАКТИВНАЯ СКАЗКА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ВОТ и СКАЗОЧКЕ КОНЕЦ, А КТО СЛУШАЛ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User</cp:lastModifiedBy>
  <cp:revision>5</cp:revision>
  <dcterms:created xsi:type="dcterms:W3CDTF">2015-02-11T13:30:18Z</dcterms:created>
  <dcterms:modified xsi:type="dcterms:W3CDTF">2015-10-18T03:56:26Z</dcterms:modified>
</cp:coreProperties>
</file>