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17"/>
  </p:notesMasterIdLst>
  <p:sldIdLst>
    <p:sldId id="256" r:id="rId2"/>
    <p:sldId id="283" r:id="rId3"/>
    <p:sldId id="277" r:id="rId4"/>
    <p:sldId id="259" r:id="rId5"/>
    <p:sldId id="287" r:id="rId6"/>
    <p:sldId id="284" r:id="rId7"/>
    <p:sldId id="285" r:id="rId8"/>
    <p:sldId id="289" r:id="rId9"/>
    <p:sldId id="288" r:id="rId10"/>
    <p:sldId id="295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C1636F05-5B92-46B5-AE33-FF0511722271}">
          <p14:sldIdLst>
            <p14:sldId id="256"/>
            <p14:sldId id="283"/>
            <p14:sldId id="277"/>
            <p14:sldId id="259"/>
            <p14:sldId id="287"/>
            <p14:sldId id="284"/>
            <p14:sldId id="285"/>
            <p14:sldId id="289"/>
            <p14:sldId id="288"/>
            <p14:sldId id="295"/>
            <p14:sldId id="290"/>
            <p14:sldId id="291"/>
            <p14:sldId id="292"/>
            <p14:sldId id="293"/>
            <p14:sldId id="296"/>
            <p14:sldId id="294"/>
          </p14:sldIdLst>
        </p14:section>
        <p14:section name="Раздел без заголовка" id="{5B883A7B-C30A-4FCB-8505-19347EE9A2E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6" autoAdjust="0"/>
    <p:restoredTop sz="94609" autoAdjust="0"/>
  </p:normalViewPr>
  <p:slideViewPr>
    <p:cSldViewPr>
      <p:cViewPr>
        <p:scale>
          <a:sx n="70" d="100"/>
          <a:sy n="70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BB00-7A62-4CAE-9D6C-4A9409D2D174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50F9E-64DC-4A8A-B38D-EBD423BCCA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618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BB1BE7-A0B3-4AC9-BB31-29B159ACDB60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70D922-A68F-4508-A6EB-6EC4B5795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79055"/>
            <a:ext cx="70548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Анализ работы РМО воспитателей  ГПД</a:t>
            </a:r>
            <a:br>
              <a:rPr lang="ru-RU" b="1" dirty="0" smtClean="0"/>
            </a:br>
            <a:r>
              <a:rPr lang="ru-RU" b="1" dirty="0" smtClean="0"/>
              <a:t>за 2014 – 2015 уч. г.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19927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708110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3)Семинар- практикум МОУ Львовская СОШ №4</a:t>
            </a:r>
          </a:p>
          <a:p>
            <a:pPr algn="ctr"/>
            <a:r>
              <a:rPr lang="ru-RU" b="1" dirty="0" smtClean="0"/>
              <a:t>20.03.2015г.</a:t>
            </a:r>
          </a:p>
          <a:p>
            <a:pPr algn="ctr"/>
            <a:endParaRPr lang="ru-RU" b="1" dirty="0"/>
          </a:p>
          <a:p>
            <a:r>
              <a:rPr lang="ru-RU" b="1" dirty="0" smtClean="0"/>
              <a:t>Тема: «Организация работы ГПД.</a:t>
            </a:r>
          </a:p>
          <a:p>
            <a:r>
              <a:rPr lang="ru-RU" b="1" dirty="0" smtClean="0"/>
              <a:t> Мероприятия к 85 -летию Подольского  района»</a:t>
            </a:r>
          </a:p>
          <a:p>
            <a:r>
              <a:rPr lang="ru-RU" b="1" dirty="0" smtClean="0"/>
              <a:t>Выступали:</a:t>
            </a:r>
          </a:p>
          <a:p>
            <a:r>
              <a:rPr lang="ru-RU" b="1" dirty="0" smtClean="0"/>
              <a:t>-Степанова Г.М. « Основные направления работы воспитателя ГПД»</a:t>
            </a:r>
          </a:p>
          <a:p>
            <a:r>
              <a:rPr lang="ru-RU" b="1" dirty="0" smtClean="0"/>
              <a:t>-Зам. По ВР Лапшина Ж.А. «Внеурочная деятельность</a:t>
            </a:r>
          </a:p>
          <a:p>
            <a:r>
              <a:rPr lang="ru-RU" b="1" dirty="0" smtClean="0"/>
              <a:t> в рамках реализации ФГОС»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Открытое  интегрированное мероприятие в ГПД « Терем – теремок».</a:t>
            </a:r>
          </a:p>
          <a:p>
            <a:r>
              <a:rPr lang="ru-RU" b="1" dirty="0" err="1" smtClean="0"/>
              <a:t>Жуйко</a:t>
            </a:r>
            <a:r>
              <a:rPr lang="ru-RU" b="1" dirty="0" smtClean="0"/>
              <a:t> Л.Н., </a:t>
            </a:r>
            <a:r>
              <a:rPr lang="ru-RU" b="1" dirty="0" err="1" smtClean="0"/>
              <a:t>Автанина</a:t>
            </a:r>
            <a:r>
              <a:rPr lang="ru-RU" b="1" dirty="0" smtClean="0"/>
              <a:t> Т.С.</a:t>
            </a:r>
            <a:endParaRPr lang="ru-RU" b="1" dirty="0"/>
          </a:p>
        </p:txBody>
      </p:sp>
      <p:pic>
        <p:nvPicPr>
          <p:cNvPr id="8194" name="Picture 2" descr="C:\Users\67\Desktop\Богдановой Л.И\лапшина ж.а.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0225" y="2768927"/>
            <a:ext cx="1632181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67\Desktop\Богдановой Л.И\SAM_19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78" y="4869160"/>
            <a:ext cx="2277642" cy="1708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9492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53368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Основные направления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рабочей программы воспитателя ГПД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( Из опыта работы Ларичевой О.В.)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920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83756"/>
            <a:ext cx="920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7137">
            <a:off x="4194374" y="3212585"/>
            <a:ext cx="920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2411">
            <a:off x="6099493" y="3196920"/>
            <a:ext cx="920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6397">
            <a:off x="6923042" y="1813389"/>
            <a:ext cx="920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564904"/>
            <a:ext cx="182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Патриотическое </a:t>
            </a:r>
          </a:p>
          <a:p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4048634"/>
            <a:ext cx="62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ЗОЖ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9620" y="4149080"/>
            <a:ext cx="294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дополнительными </a:t>
            </a:r>
          </a:p>
          <a:p>
            <a:r>
              <a:rPr lang="ru-RU" dirty="0" smtClean="0"/>
              <a:t>источниками информации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13875" y="4149080"/>
            <a:ext cx="56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ИКТ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2708920"/>
            <a:ext cx="127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pic>
        <p:nvPicPr>
          <p:cNvPr id="3079" name="Picture 7" descr="C:\Users\67\Desktop\Богдановой Л.И\схем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87174"/>
            <a:ext cx="1762594" cy="1321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67\Desktop\Богдановой Л.И\творч.схем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3227" y="3329210"/>
            <a:ext cx="1531954" cy="1148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67\Desktop\Богдановой Л.И\схема 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2" y="4797152"/>
            <a:ext cx="2075836" cy="1556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67\Desktop\Богдановой Л.И\схема икт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3113" y="5061910"/>
            <a:ext cx="1541996" cy="1156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67\Desktop\Богдановой Л.И\SAM_160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96" y="4941168"/>
            <a:ext cx="2111840" cy="1583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5847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7280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Образец календарно – тематического планирования</a:t>
            </a:r>
          </a:p>
          <a:p>
            <a:r>
              <a:rPr lang="ru-RU" sz="2400" b="1" dirty="0" smtClean="0"/>
              <a:t>                             Воспитателя ГПД</a:t>
            </a:r>
          </a:p>
          <a:p>
            <a:r>
              <a:rPr lang="ru-RU" sz="2400" b="1" dirty="0" smtClean="0"/>
              <a:t>              (из опыта работы Ларичевой О.В.)</a:t>
            </a:r>
            <a:endParaRPr lang="ru-RU" sz="2400" b="1" dirty="0"/>
          </a:p>
        </p:txBody>
      </p:sp>
      <p:pic>
        <p:nvPicPr>
          <p:cNvPr id="4098" name="Picture 2" descr="C:\Users\67\Desktop\Богдановой Л.И\программ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3934"/>
            <a:ext cx="7338789" cy="4462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853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67\Desktop\Богдановой Л.И\выступлени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440324" cy="2580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6204"/>
            <a:ext cx="889339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Ларичева О.В.- литературно-музыкальная композиция,</a:t>
            </a:r>
          </a:p>
          <a:p>
            <a:r>
              <a:rPr lang="ru-RU" sz="2800" b="1" dirty="0" smtClean="0"/>
              <a:t> посвящённая 85-летию Подольского Района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«Как дорог мне любимый край»</a:t>
            </a:r>
          </a:p>
          <a:p>
            <a:endParaRPr lang="ru-RU" sz="2800" b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64868"/>
            <a:ext cx="6372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dirty="0" smtClean="0"/>
              <a:t>Жидкова </a:t>
            </a:r>
            <a:r>
              <a:rPr lang="ru-RU" sz="2800" b="1" dirty="0"/>
              <a:t>М.Б </a:t>
            </a:r>
            <a:r>
              <a:rPr lang="ru-RU" sz="2800" b="1" dirty="0" smtClean="0"/>
              <a:t>-презентация</a:t>
            </a:r>
            <a:r>
              <a:rPr lang="ru-RU" sz="2800" b="1" dirty="0"/>
              <a:t>, посвящённая </a:t>
            </a:r>
            <a:r>
              <a:rPr lang="ru-RU" sz="2800" b="1" dirty="0" smtClean="0"/>
              <a:t>85-летию Подольского Района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38645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67\Desktop\Богдановой Л.И\рподведение итогов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22766"/>
            <a:ext cx="6336704" cy="475252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4731" y="476672"/>
            <a:ext cx="4093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Подведение итогов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4213647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731567"/>
            <a:ext cx="6032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Спасибо за внимание!!!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198519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1" y="908720"/>
            <a:ext cx="482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Руководитель РМО </a:t>
            </a:r>
          </a:p>
          <a:p>
            <a:r>
              <a:rPr lang="ru-RU" sz="2400" b="1" dirty="0" smtClean="0"/>
              <a:t>        воспитателей    ГПД </a:t>
            </a:r>
          </a:p>
          <a:p>
            <a:r>
              <a:rPr lang="ru-RU" sz="2400" b="1" dirty="0" smtClean="0"/>
              <a:t>Ларичева  Ольга Владимировна </a:t>
            </a:r>
            <a:endParaRPr lang="ru-RU" sz="2400" b="1" dirty="0"/>
          </a:p>
        </p:txBody>
      </p:sp>
      <p:pic>
        <p:nvPicPr>
          <p:cNvPr id="1026" name="Picture 2" descr="C:\Users\67\Desktop\Богдановой Л.И\титул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93" y="483112"/>
            <a:ext cx="2340631" cy="352195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67\Desktop\Богдановой Л.И\SAM_193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5" y="4149080"/>
            <a:ext cx="3744416" cy="2065515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5005625"/>
            <a:ext cx="3682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  Методист МОУ ДПО « МИРЦ»</a:t>
            </a:r>
          </a:p>
          <a:p>
            <a:r>
              <a:rPr lang="ru-RU" sz="2000" b="1" dirty="0" smtClean="0"/>
              <a:t>                    Степанова</a:t>
            </a:r>
          </a:p>
          <a:p>
            <a:r>
              <a:rPr lang="ru-RU" sz="2000" b="1" dirty="0" smtClean="0"/>
              <a:t>              Галина Михайловна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420250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6737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Методическая тема РМО 2014 - 2015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413904"/>
            <a:ext cx="8342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«Формирование и развитие творческой личности </a:t>
            </a:r>
          </a:p>
          <a:p>
            <a:r>
              <a:rPr lang="ru-RU" sz="2800" b="1" i="1" dirty="0" smtClean="0"/>
              <a:t> через применение современных образовательных</a:t>
            </a:r>
          </a:p>
          <a:p>
            <a:r>
              <a:rPr lang="ru-RU" sz="2800" b="1" i="1" dirty="0" smtClean="0"/>
              <a:t> технологий  и разнообразных форм работы».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3365960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910" y="980728"/>
            <a:ext cx="4143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Цели и задачи РМО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564904"/>
            <a:ext cx="7781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-Совершенствование форм и методов работы с воспитателями ГПД </a:t>
            </a:r>
          </a:p>
          <a:p>
            <a:r>
              <a:rPr lang="ru-RU" sz="2000" b="1" dirty="0" smtClean="0"/>
              <a:t>МОУ  Подольского  муниципального  района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8066" y="3573016"/>
            <a:ext cx="6883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-Повышение педагогического мастерства воспитателей ГПД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293096"/>
            <a:ext cx="7584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-Развитие творческой активности и внутренней мотивации</a:t>
            </a:r>
          </a:p>
          <a:p>
            <a:r>
              <a:rPr lang="ru-RU" sz="2000" b="1" dirty="0" smtClean="0"/>
              <a:t> воспитателей ГПД к участию в школьных и районных конкурсах</a:t>
            </a:r>
          </a:p>
          <a:p>
            <a:r>
              <a:rPr lang="ru-RU" sz="2000" b="1" dirty="0" smtClean="0"/>
              <a:t> и мероприятиях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633001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44" y="476672"/>
            <a:ext cx="5282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Заседания  РМО 2014 -2015 уч. г.</a:t>
            </a:r>
            <a:endParaRPr lang="ru-RU" sz="2800" b="1" dirty="0"/>
          </a:p>
        </p:txBody>
      </p:sp>
      <p:pic>
        <p:nvPicPr>
          <p:cNvPr id="5122" name="Picture 2" descr="C:\Users\67\Desktop\Богдановой Л.И\SAM_19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67\Desktop\Богдановой Л.И\SAM_19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00" y="1399456"/>
            <a:ext cx="3728864" cy="2796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67\Desktop\Богдановой Л.И\SAM_16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4763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520" y="980728"/>
            <a:ext cx="46417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/>
              <a:t>МОУ Львовская СОШ №4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27.08.2014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348880"/>
            <a:ext cx="72465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Выступали :</a:t>
            </a:r>
          </a:p>
          <a:p>
            <a:endParaRPr lang="ru-RU" dirty="0"/>
          </a:p>
          <a:p>
            <a:r>
              <a:rPr lang="ru-RU" sz="2000" b="1" dirty="0" smtClean="0"/>
              <a:t>Степанова Г.М. «План работы  РМО на 2014 – 2015 уч. год».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Ларичева О.В.  «Анализ работы РМО ЗА 2013 – 2014 УЧ . ГОД».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457746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b="1" dirty="0" smtClean="0"/>
              <a:t>) </a:t>
            </a:r>
            <a:r>
              <a:rPr lang="ru-RU" dirty="0" smtClean="0"/>
              <a:t>28.11.20134г.</a:t>
            </a:r>
            <a:r>
              <a:rPr lang="ru-RU" sz="2400" b="1" dirty="0"/>
              <a:t> МОУ</a:t>
            </a:r>
            <a:r>
              <a:rPr lang="ru-RU" b="1" dirty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Красносельская</a:t>
            </a:r>
            <a:r>
              <a:rPr lang="ru-RU" b="1" dirty="0" smtClean="0"/>
              <a:t>  </a:t>
            </a:r>
            <a:r>
              <a:rPr lang="ru-RU" b="1" dirty="0"/>
              <a:t>школа - интернат  для детей - сирот и детей,            оставшихся  без попечения </a:t>
            </a:r>
            <a:r>
              <a:rPr lang="ru-RU" b="1" dirty="0" smtClean="0"/>
              <a:t>родителей»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Тема </a:t>
            </a:r>
            <a:r>
              <a:rPr lang="ru-RU" b="1" dirty="0" smtClean="0"/>
              <a:t>: « Использование современных педагогических технологий ».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Выступали:</a:t>
            </a:r>
          </a:p>
          <a:p>
            <a:r>
              <a:rPr lang="ru-RU" dirty="0" smtClean="0"/>
              <a:t>-Зам по УВР </a:t>
            </a:r>
            <a:r>
              <a:rPr lang="ru-RU" dirty="0" err="1" smtClean="0"/>
              <a:t>Конкина</a:t>
            </a:r>
            <a:r>
              <a:rPr lang="ru-RU" dirty="0" smtClean="0"/>
              <a:t>  А.В.:  Работа КШИ в рамках проекта «Ассоциированные Школы ЮНЕСКО »</a:t>
            </a:r>
          </a:p>
          <a:p>
            <a:r>
              <a:rPr lang="ru-RU" dirty="0" smtClean="0"/>
              <a:t>-Зам по ВР Мартынова Е.И.: «Социальная гостиная ».</a:t>
            </a:r>
          </a:p>
          <a:p>
            <a:endParaRPr lang="ru-RU" dirty="0"/>
          </a:p>
          <a:p>
            <a:r>
              <a:rPr lang="ru-RU" dirty="0" smtClean="0"/>
              <a:t>-Классный руководитель 6 </a:t>
            </a:r>
            <a:r>
              <a:rPr lang="ru-RU" dirty="0" err="1" smtClean="0"/>
              <a:t>кл</a:t>
            </a:r>
            <a:r>
              <a:rPr lang="ru-RU" dirty="0" smtClean="0"/>
              <a:t>.  </a:t>
            </a:r>
            <a:r>
              <a:rPr lang="ru-RU" dirty="0" err="1" smtClean="0"/>
              <a:t>Газизова</a:t>
            </a:r>
            <a:r>
              <a:rPr lang="ru-RU" dirty="0" smtClean="0"/>
              <a:t> М.И. :« Организация творческой деятельности  в воспитательном процессе »</a:t>
            </a:r>
          </a:p>
          <a:p>
            <a:r>
              <a:rPr lang="ru-RU" dirty="0" err="1" smtClean="0"/>
              <a:t>Неснова</a:t>
            </a:r>
            <a:r>
              <a:rPr lang="ru-RU" dirty="0" smtClean="0"/>
              <a:t> О.Ю. – Мастер- класс</a:t>
            </a:r>
          </a:p>
          <a:p>
            <a:endParaRPr lang="ru-RU" dirty="0" smtClean="0"/>
          </a:p>
          <a:p>
            <a:r>
              <a:rPr lang="ru-RU" dirty="0" smtClean="0"/>
              <a:t>-Воспитанники 6 класса:</a:t>
            </a:r>
          </a:p>
          <a:p>
            <a:r>
              <a:rPr lang="ru-RU" dirty="0" smtClean="0"/>
              <a:t> -  театрализованное представление «Листопад».</a:t>
            </a:r>
          </a:p>
          <a:p>
            <a:r>
              <a:rPr lang="ru-RU" dirty="0" smtClean="0"/>
              <a:t> -  театрализованное представление «Мы тоже имеем права».</a:t>
            </a:r>
          </a:p>
          <a:p>
            <a:endParaRPr lang="ru-RU" dirty="0" smtClean="0"/>
          </a:p>
          <a:p>
            <a:r>
              <a:rPr lang="ru-RU" dirty="0" smtClean="0"/>
              <a:t>-Методист  МОУ ДПО «МИРЦ» Степанова Г.М. : « Использование правовой документации в работе».</a:t>
            </a:r>
          </a:p>
          <a:p>
            <a:r>
              <a:rPr lang="ru-RU" dirty="0" smtClean="0"/>
              <a:t>Руководитель РМО воспитателей ГПД  Ларичева </a:t>
            </a:r>
            <a:r>
              <a:rPr lang="ru-RU" sz="2000" dirty="0" smtClean="0"/>
              <a:t>О.В. «Формирование  личностных УУД на основе проведённого мероприятия».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1697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67\Desktop\Богдановой Л.И\SAM_16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3" y="1358768"/>
            <a:ext cx="3720416" cy="2790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67\Desktop\Богдановой Л.И\SAM_16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67\Desktop\Богдановой Л.И\SAM_16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3815" y="3849047"/>
            <a:ext cx="2976329" cy="223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326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28.11.20134г</a:t>
            </a:r>
            <a:r>
              <a:rPr lang="ru-RU" dirty="0"/>
              <a:t>. МОУ </a:t>
            </a:r>
            <a:r>
              <a:rPr lang="ru-RU" dirty="0" smtClean="0"/>
              <a:t> </a:t>
            </a:r>
            <a:r>
              <a:rPr lang="ru-RU" dirty="0" err="1"/>
              <a:t>Красносельская</a:t>
            </a:r>
            <a:r>
              <a:rPr lang="ru-RU" dirty="0"/>
              <a:t>  школа - интернат  для детей - сирот и детей,  </a:t>
            </a:r>
            <a:r>
              <a:rPr lang="ru-RU" dirty="0" smtClean="0"/>
              <a:t> </a:t>
            </a:r>
            <a:r>
              <a:rPr lang="ru-RU" dirty="0"/>
              <a:t>оставшихся  без попечения родителей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883543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88302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65" y="2903314"/>
            <a:ext cx="35972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130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1232</TotalTime>
  <Words>447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Анализ работы РМО воспитателей  ГПД за 2014 – 2015 уч.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User Name</dc:creator>
  <cp:lastModifiedBy>смол</cp:lastModifiedBy>
  <cp:revision>95</cp:revision>
  <dcterms:created xsi:type="dcterms:W3CDTF">2011-04-16T17:59:49Z</dcterms:created>
  <dcterms:modified xsi:type="dcterms:W3CDTF">2015-10-17T14:29:16Z</dcterms:modified>
</cp:coreProperties>
</file>