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16DF-1571-40B4-A1BD-309A2A9D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Урок русского языка</a:t>
            </a:r>
            <a:br>
              <a:rPr lang="ru-RU" sz="4000" dirty="0" smtClean="0"/>
            </a:br>
            <a:r>
              <a:rPr lang="ru-RU" sz="4000" dirty="0" smtClean="0"/>
              <a:t>1 класс </a:t>
            </a:r>
            <a:br>
              <a:rPr lang="ru-RU" sz="4000" dirty="0" smtClean="0"/>
            </a:br>
            <a:r>
              <a:rPr lang="ru-RU" sz="2800" dirty="0" smtClean="0"/>
              <a:t>Авторы программы</a:t>
            </a:r>
            <a:br>
              <a:rPr lang="ru-RU" sz="2800" dirty="0" smtClean="0"/>
            </a:br>
            <a:r>
              <a:rPr lang="ru-RU" sz="2800" dirty="0" smtClean="0"/>
              <a:t> В.П.  </a:t>
            </a:r>
            <a:r>
              <a:rPr lang="ru-RU" sz="2800" dirty="0" err="1" smtClean="0"/>
              <a:t>Канакина</a:t>
            </a:r>
            <a:r>
              <a:rPr lang="ru-RU" sz="2800" dirty="0" smtClean="0"/>
              <a:t>, В.Г.  Горецкий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Евдокимова Юлия Владимировна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admin\Desktop\20150324_163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5"/>
            <a:ext cx="8496944" cy="637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ирилл и Мефодий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980728"/>
            <a:ext cx="3366838" cy="486321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0" name="Содержимое 9"/>
          <p:cNvGraphicFramePr>
            <a:graphicFrameLocks noChangeAspect="1"/>
          </p:cNvGraphicFramePr>
          <p:nvPr>
            <p:ph sz="half" idx="1"/>
          </p:nvPr>
        </p:nvGraphicFramePr>
        <p:xfrm>
          <a:off x="458788" y="2516188"/>
          <a:ext cx="4035425" cy="2692400"/>
        </p:xfrm>
        <a:graphic>
          <a:graphicData uri="http://schemas.openxmlformats.org/presentationml/2006/ole">
            <p:oleObj spid="_x0000_s1027" name="Диаграмма" r:id="rId4" imgW="6096075" imgH="4067089" progId="MSGraph.Chart.8">
              <p:embed followColorScheme="full"/>
            </p:oleObj>
          </a:graphicData>
        </a:graphic>
      </p:graphicFrame>
      <p:pic>
        <p:nvPicPr>
          <p:cNvPr id="11" name="Содержимое 5" descr="Алфавит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48680"/>
            <a:ext cx="4656238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3020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476375" y="4652963"/>
            <a:ext cx="594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006600"/>
                </a:solidFill>
                <a:latin typeface="Arial Black" pitchFamily="34" charset="0"/>
              </a:rPr>
              <a:t>РО</a:t>
            </a:r>
            <a:r>
              <a:rPr lang="ru-RU" sz="9600">
                <a:solidFill>
                  <a:srgbClr val="008000"/>
                </a:solidFill>
                <a:latin typeface="Arial Black" pitchFamily="34" charset="0"/>
              </a:rPr>
              <a:t>С</a:t>
            </a:r>
            <a:r>
              <a:rPr lang="ru-RU" sz="9600">
                <a:latin typeface="Arial Black" pitchFamily="34" charset="0"/>
              </a:rPr>
              <a:t>СИ</a:t>
            </a:r>
            <a:r>
              <a:rPr lang="ru-RU" sz="9600">
                <a:solidFill>
                  <a:srgbClr val="006600"/>
                </a:solidFill>
                <a:latin typeface="Arial Black" pitchFamily="34" charset="0"/>
              </a:rPr>
              <a:t>Я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692275" y="6308725"/>
            <a:ext cx="555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Россия - крупнейшее по площади государство</a:t>
            </a:r>
            <a:r>
              <a:rPr lang="ru-RU"/>
              <a:t> 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250825" y="717550"/>
            <a:ext cx="2665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 </a:t>
            </a:r>
            <a:r>
              <a:rPr lang="ru-RU" sz="9000"/>
              <a:t> </a:t>
            </a:r>
            <a:r>
              <a:rPr lang="ru-RU"/>
              <a:t>                    </a:t>
            </a:r>
          </a:p>
        </p:txBody>
      </p:sp>
      <p:pic>
        <p:nvPicPr>
          <p:cNvPr id="2054" name="Picture 17" descr="2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88913"/>
            <a:ext cx="2197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Bajkal%20-%20rieka%20Angar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171450"/>
            <a:ext cx="2736850" cy="2054225"/>
          </a:xfrm>
          <a:noFill/>
        </p:spPr>
      </p:pic>
      <p:pic>
        <p:nvPicPr>
          <p:cNvPr id="2056" name="Picture 25" descr="0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276475"/>
            <a:ext cx="29527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Диаграмма</vt:lpstr>
      <vt:lpstr>Урок русского языка 1 класс  Авторы программы  В.П.  Канакина, В.Г.  Горецкий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1 класс  Авторы программы  В.П.  Канакина, В.Г.  Горецкий</dc:title>
  <dc:creator>Юля</dc:creator>
  <cp:lastModifiedBy>admin</cp:lastModifiedBy>
  <cp:revision>5</cp:revision>
  <dcterms:created xsi:type="dcterms:W3CDTF">2015-03-24T11:46:56Z</dcterms:created>
  <dcterms:modified xsi:type="dcterms:W3CDTF">2015-05-19T15:40:26Z</dcterms:modified>
</cp:coreProperties>
</file>