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57" r:id="rId4"/>
    <p:sldId id="281" r:id="rId5"/>
    <p:sldId id="282" r:id="rId6"/>
    <p:sldId id="289" r:id="rId7"/>
    <p:sldId id="290" r:id="rId8"/>
    <p:sldId id="291" r:id="rId9"/>
    <p:sldId id="292" r:id="rId10"/>
    <p:sldId id="293" r:id="rId11"/>
    <p:sldId id="303" r:id="rId12"/>
    <p:sldId id="304" r:id="rId13"/>
    <p:sldId id="305" r:id="rId14"/>
    <p:sldId id="306" r:id="rId15"/>
    <p:sldId id="264" r:id="rId16"/>
    <p:sldId id="332" r:id="rId17"/>
    <p:sldId id="315" r:id="rId18"/>
    <p:sldId id="316" r:id="rId19"/>
    <p:sldId id="327" r:id="rId20"/>
    <p:sldId id="329" r:id="rId21"/>
    <p:sldId id="263" r:id="rId22"/>
    <p:sldId id="265" r:id="rId23"/>
    <p:sldId id="266" r:id="rId24"/>
    <p:sldId id="267" r:id="rId25"/>
    <p:sldId id="268" r:id="rId26"/>
    <p:sldId id="269" r:id="rId27"/>
    <p:sldId id="279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1C830-DD53-49F5-A74B-B3ADABD6B23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E629C-E06D-48FD-9B67-AE633E41C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DEB94-E337-47A0-8F10-B7C10422E5A1}" type="slidenum">
              <a:rPr lang="ru-RU"/>
              <a:pPr/>
              <a:t>25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 На рамки с вопросом настроен ТРИГГЕР,  чтобы растворилась рамка, а буквосочетание в слове открылось, нужно щёлкать левой кнопкой мыши на рамку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32DD5-94AB-4C64-B8DA-D7CF093AE067}" type="slidenum">
              <a:rPr lang="ru-RU"/>
              <a:pPr/>
              <a:t>26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  На «шторки» (серые прямоугольники) настроен ТРИГГЕР, для их растворения нужно щёлкать левой кнопкой мыши на   прямоугольники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8000" b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1621" name="Rectangle 5"/>
          <p:cNvSpPr>
            <a:spLocks noChangeArrowheads="1"/>
          </p:cNvSpPr>
          <p:nvPr userDrawn="1"/>
        </p:nvSpPr>
        <p:spPr bwMode="auto">
          <a:xfrm>
            <a:off x="925513" y="0"/>
            <a:ext cx="741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Л.Л. Босова, УМК по информатике для 5-7 классов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 userDrawn="1"/>
        </p:nvSpPr>
        <p:spPr bwMode="auto">
          <a:xfrm>
            <a:off x="4002088" y="6610350"/>
            <a:ext cx="1125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</a:rPr>
              <a:t>Москва, 2007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slide" Target="slide27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русского языка</a:t>
            </a:r>
            <a:br>
              <a:rPr lang="ru-RU" dirty="0" smtClean="0"/>
            </a:br>
            <a:r>
              <a:rPr lang="ru-RU" dirty="0" smtClean="0"/>
              <a:t> в 4 «Б»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</a:t>
            </a:r>
          </a:p>
          <a:p>
            <a:r>
              <a:rPr lang="ru-RU" dirty="0" smtClean="0"/>
              <a:t>Евдокимова</a:t>
            </a:r>
          </a:p>
          <a:p>
            <a:r>
              <a:rPr lang="ru-RU" dirty="0" smtClean="0"/>
              <a:t>Юлия 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9" y="908720"/>
            <a:ext cx="3381559" cy="428400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5157192"/>
            <a:ext cx="9144000" cy="17008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Появились первые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газеты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первый </a:t>
            </a:r>
            <a:r>
              <a:rPr lang="ru-RU" b="1" dirty="0" smtClean="0">
                <a:solidFill>
                  <a:srgbClr val="C00000"/>
                </a:solidFill>
              </a:rPr>
              <a:t>постоянный театр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значительно </a:t>
            </a:r>
            <a:r>
              <a:rPr lang="ru-RU" b="1" dirty="0" smtClean="0">
                <a:solidFill>
                  <a:srgbClr val="C00000"/>
                </a:solidFill>
              </a:rPr>
              <a:t>расширился выпуск книг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в том числе учебников. Была открыта первая </a:t>
            </a:r>
            <a:r>
              <a:rPr lang="ru-RU" b="1" dirty="0" smtClean="0">
                <a:solidFill>
                  <a:srgbClr val="C00000"/>
                </a:solidFill>
              </a:rPr>
              <a:t>публичная библиотека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первый музей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Реформы Петра 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</a:t>
            </a:r>
            <a:endParaRPr kumimoji="0" lang="ru-RU" sz="4400" b="1" i="0" u="none" strike="noStrike" kern="1200" cap="none" spc="50" normalizeH="0" baseline="0" noProof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71900" y="908720"/>
            <a:ext cx="5114110" cy="4284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504" y="116632"/>
            <a:ext cx="4824536" cy="6480720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88640"/>
            <a:ext cx="4788024" cy="6480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Ломоносов решил  покинуть дом и пробраться в Москву, чтобы там поступить в школу. </a:t>
            </a:r>
            <a:r>
              <a:rPr lang="ru-RU" dirty="0" smtClean="0">
                <a:solidFill>
                  <a:srgbClr val="403B24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403B24"/>
                </a:solidFill>
              </a:rPr>
              <a:t>Он тайком от отца выхлопотал себе паспорт, выпросил у знакомого крестьянина китайский полукафтан и немного денег. И в одну морозную ночь он бежал, взяв с собой книги. Путь до Москвы Ломоносов прошёл с рыбным обозом своих земляков. В ту пору было ему 19 лет.</a:t>
            </a:r>
            <a:endParaRPr lang="ru-RU" dirty="0">
              <a:solidFill>
                <a:srgbClr val="403B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16288" cy="492941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В самых различных областях знаний раскрылся талант Ломоносова. 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403B24"/>
                </a:solidFill>
              </a:rPr>
              <a:t>	Он прославился как физик, химик, геолог, поэт, художник, астроном, географ, историк.</a:t>
            </a:r>
            <a:endParaRPr lang="ru-RU" dirty="0">
              <a:solidFill>
                <a:srgbClr val="403B24"/>
              </a:solidFill>
            </a:endParaRPr>
          </a:p>
        </p:txBody>
      </p:sp>
      <p:pic>
        <p:nvPicPr>
          <p:cNvPr id="7" name="Содержимое 6" descr="2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4464496" cy="6384229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3861048"/>
            <a:ext cx="8928992" cy="28083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Ломоносов пытался проникнуть в тайны природы. 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Он открыл атмосферу на планете Венера с помощью изобретённых им приборов. 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Учёный организовал при Академии первую в России Химическую лабораторию.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Под его руководством построили фабрику цветного стекла.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95042" y="189040"/>
            <a:ext cx="3988926" cy="36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Содержимое 4" descr="05labejri130105814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426640" y="189040"/>
            <a:ext cx="4321824" cy="36000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6512" y="4807693"/>
            <a:ext cx="8964488" cy="21496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403B24"/>
                </a:solidFill>
              </a:rPr>
              <a:t>Великий учёный много сделал для развития и  образования России. По его предложению </a:t>
            </a:r>
            <a:r>
              <a:rPr lang="ru-RU" dirty="0" smtClean="0">
                <a:solidFill>
                  <a:srgbClr val="C00000"/>
                </a:solidFill>
              </a:rPr>
              <a:t>в 1755 году </a:t>
            </a:r>
            <a:r>
              <a:rPr lang="ru-RU" dirty="0" smtClean="0">
                <a:solidFill>
                  <a:srgbClr val="403B24"/>
                </a:solidFill>
              </a:rPr>
              <a:t>был открыт </a:t>
            </a:r>
            <a:r>
              <a:rPr lang="ru-RU" b="1" u="sng" dirty="0" smtClean="0">
                <a:solidFill>
                  <a:srgbClr val="C00000"/>
                </a:solidFill>
              </a:rPr>
              <a:t>Московский университет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403B24"/>
                </a:solidFill>
              </a:rPr>
              <a:t>который по праву носит имя Ломоносова.</a:t>
            </a:r>
            <a:endParaRPr lang="ru-RU" dirty="0">
              <a:solidFill>
                <a:srgbClr val="403B24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4"/>
            <a:ext cx="5604761" cy="33843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2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76316" y="190482"/>
            <a:ext cx="3360180" cy="46786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1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260648"/>
            <a:ext cx="1440160" cy="1873178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MSOfficePNG(3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908050"/>
            <a:ext cx="520541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 descr="Владимир Иванович Дал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04813"/>
            <a:ext cx="2170113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27088" y="3213100"/>
            <a:ext cx="20875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500" b="1">
                <a:solidFill>
                  <a:srgbClr val="FF0000"/>
                </a:solidFill>
                <a:latin typeface="Bookman Old Style" pitchFamily="18" charset="0"/>
              </a:rPr>
              <a:t>В.И. Даль</a:t>
            </a:r>
            <a:endParaRPr lang="ru-RU" sz="250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87450" y="4149725"/>
            <a:ext cx="705643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Bookman Old Style" pitchFamily="18" charset="0"/>
              </a:rPr>
              <a:t>"ГЛАГОЛ</a:t>
            </a:r>
            <a:r>
              <a:rPr lang="ru-RU" sz="2400">
                <a:solidFill>
                  <a:srgbClr val="000000"/>
                </a:solidFill>
              </a:rPr>
              <a:t> - слово, речь, мысль… </a:t>
            </a:r>
          </a:p>
          <a:p>
            <a:endParaRPr lang="ru-RU" sz="700" b="1" i="1">
              <a:solidFill>
                <a:srgbClr val="000000"/>
              </a:solidFill>
            </a:endParaRPr>
          </a:p>
          <a:p>
            <a:r>
              <a:rPr lang="ru-RU" sz="2400" b="1" i="1">
                <a:solidFill>
                  <a:srgbClr val="000000"/>
                </a:solidFill>
              </a:rPr>
              <a:t>Глаголъ </a:t>
            </a:r>
            <a:r>
              <a:rPr lang="ru-RU" sz="2400" i="1">
                <a:solidFill>
                  <a:srgbClr val="000000"/>
                </a:solidFill>
              </a:rPr>
              <a:t>- название буквы Г в славянской и русской азбуке."</a:t>
            </a:r>
          </a:p>
          <a:p>
            <a:endParaRPr lang="ru-RU" sz="1000" i="1">
              <a:solidFill>
                <a:srgbClr val="000000"/>
              </a:solidFill>
            </a:endParaRPr>
          </a:p>
          <a:p>
            <a:r>
              <a:rPr lang="ru-RU" sz="1300">
                <a:solidFill>
                  <a:srgbClr val="000000"/>
                </a:solidFill>
              </a:rPr>
              <a:t>                                         </a:t>
            </a:r>
            <a:r>
              <a:rPr lang="ru-RU" sz="1700">
                <a:solidFill>
                  <a:srgbClr val="000000"/>
                </a:solidFill>
              </a:rPr>
              <a:t>Толковый словарь живого великорусского языка.</a:t>
            </a:r>
            <a:endParaRPr lang="ru-RU"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02624" cy="2520279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3456384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Схемы-помощницы для определения частей речи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288" y="688975"/>
            <a:ext cx="7969250" cy="2132013"/>
          </a:xfrm>
        </p:spPr>
        <p:txBody>
          <a:bodyPr/>
          <a:lstStyle/>
          <a:p>
            <a:r>
              <a:rPr lang="ru-RU" sz="6000" b="1">
                <a:solidFill>
                  <a:srgbClr val="990000"/>
                </a:solidFill>
              </a:rPr>
              <a:t>ЧУВСТВЕННОЕ</a:t>
            </a:r>
            <a:br>
              <a:rPr lang="ru-RU" sz="6000" b="1">
                <a:solidFill>
                  <a:srgbClr val="990000"/>
                </a:solidFill>
              </a:rPr>
            </a:br>
            <a:r>
              <a:rPr lang="ru-RU" sz="6000" b="1">
                <a:solidFill>
                  <a:srgbClr val="990000"/>
                </a:solidFill>
              </a:rPr>
              <a:t>ПОЗНАНИЕ</a:t>
            </a:r>
            <a:endParaRPr lang="en-US" sz="6000" b="1">
              <a:solidFill>
                <a:srgbClr val="990000"/>
              </a:solidFill>
            </a:endParaRPr>
          </a:p>
        </p:txBody>
      </p:sp>
      <p:pic>
        <p:nvPicPr>
          <p:cNvPr id="6149" name="Picture 5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67663" y="6232525"/>
            <a:ext cx="863600" cy="37782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38288" y="2519363"/>
            <a:ext cx="6069012" cy="3871912"/>
            <a:chOff x="969" y="1587"/>
            <a:chExt cx="3823" cy="2439"/>
          </a:xfrm>
        </p:grpSpPr>
        <p:pic>
          <p:nvPicPr>
            <p:cNvPr id="6155" name="Picture 11" descr="image00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69" y="1587"/>
              <a:ext cx="3570" cy="2439"/>
            </a:xfrm>
            <a:prstGeom prst="rect">
              <a:avLst/>
            </a:prstGeom>
            <a:noFill/>
          </p:spPr>
        </p:pic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3056" y="1773"/>
              <a:ext cx="1736" cy="2176"/>
            </a:xfrm>
            <a:prstGeom prst="rect">
              <a:avLst/>
            </a:prstGeom>
            <a:solidFill>
              <a:srgbClr val="C1E7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7" name="Rectangle 47"/>
          <p:cNvSpPr>
            <a:spLocks noGrp="1" noChangeArrowheads="1"/>
          </p:cNvSpPr>
          <p:nvPr>
            <p:ph type="title"/>
          </p:nvPr>
        </p:nvSpPr>
        <p:spPr>
          <a:xfrm>
            <a:off x="0" y="493713"/>
            <a:ext cx="9036050" cy="771525"/>
          </a:xfrm>
          <a:noFill/>
          <a:ln/>
        </p:spPr>
        <p:txBody>
          <a:bodyPr anchor="b"/>
          <a:lstStyle/>
          <a:p>
            <a:r>
              <a:rPr lang="ru-RU" sz="4400">
                <a:solidFill>
                  <a:srgbClr val="990000"/>
                </a:solidFill>
              </a:rPr>
              <a:t>Чувственное познание</a:t>
            </a:r>
          </a:p>
        </p:txBody>
      </p:sp>
      <p:pic>
        <p:nvPicPr>
          <p:cNvPr id="10288" name="Picture 48" descr="4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78020">
            <a:off x="606425" y="4573588"/>
            <a:ext cx="2192338" cy="155892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0289" name="Picture 49" descr="206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87368">
            <a:off x="6394450" y="1604963"/>
            <a:ext cx="2236788" cy="1677987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90" name="Picture 50" descr="1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04621">
            <a:off x="7559675" y="4397375"/>
            <a:ext cx="1244600" cy="16541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91" name="Picture 51" descr="pic_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813030">
            <a:off x="454025" y="1763713"/>
            <a:ext cx="2424113" cy="1735137"/>
          </a:xfrm>
          <a:prstGeom prst="rect">
            <a:avLst/>
          </a:prstGeom>
          <a:noFill/>
          <a:ln w="12700">
            <a:solidFill>
              <a:srgbClr val="990033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92" name="Picture 52" descr="03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73500" y="4794250"/>
            <a:ext cx="2019300" cy="15144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93" name="Picture 53" descr="02-ruki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1637492">
            <a:off x="6554788" y="3937000"/>
            <a:ext cx="1027112" cy="140335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0294" name="Picture 54" descr="eyes_18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65550" y="3694113"/>
            <a:ext cx="2335213" cy="912812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0295" name="Picture 55" descr="ear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06738" y="1449388"/>
            <a:ext cx="812800" cy="1822450"/>
          </a:xfrm>
          <a:prstGeom prst="rect">
            <a:avLst/>
          </a:prstGeom>
          <a:noFill/>
        </p:spPr>
      </p:pic>
      <p:pic>
        <p:nvPicPr>
          <p:cNvPr id="10296" name="Picture 56" descr="1-0b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02263" y="1422400"/>
            <a:ext cx="771525" cy="1770063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10300" name="Line 60"/>
          <p:cNvSpPr>
            <a:spLocks noChangeShapeType="1"/>
          </p:cNvSpPr>
          <p:nvPr/>
        </p:nvSpPr>
        <p:spPr bwMode="auto">
          <a:xfrm flipV="1">
            <a:off x="2319338" y="2185988"/>
            <a:ext cx="1060450" cy="2794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 rot="19032522" flipV="1">
            <a:off x="3989388" y="4665663"/>
            <a:ext cx="1377950" cy="45085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flipH="1" flipV="1">
            <a:off x="6918325" y="4651375"/>
            <a:ext cx="927100" cy="3175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04" name="Picture 64" descr="844_color-pencil-profile-mouth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772513">
            <a:off x="2141538" y="3632200"/>
            <a:ext cx="1103312" cy="947738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</p:spPr>
      </p:pic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20663" y="6264275"/>
            <a:ext cx="8658225" cy="381000"/>
            <a:chOff x="139" y="3946"/>
            <a:chExt cx="5454" cy="240"/>
          </a:xfrm>
        </p:grpSpPr>
        <p:pic>
          <p:nvPicPr>
            <p:cNvPr id="10265" name="Picture 25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049" y="3946"/>
              <a:ext cx="544" cy="238"/>
            </a:xfrm>
            <a:prstGeom prst="rect">
              <a:avLst/>
            </a:prstGeom>
            <a:noFill/>
          </p:spPr>
        </p:pic>
        <p:pic>
          <p:nvPicPr>
            <p:cNvPr id="10278" name="Picture 38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39" y="3948"/>
              <a:ext cx="545" cy="238"/>
            </a:xfrm>
            <a:prstGeom prst="rect">
              <a:avLst/>
            </a:prstGeom>
            <a:noFill/>
          </p:spPr>
        </p:pic>
      </p:grp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1776413" y="4121150"/>
            <a:ext cx="820737" cy="847725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>
            <a:off x="5822950" y="2452688"/>
            <a:ext cx="1303338" cy="34925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0" name="Freeform 70"/>
          <p:cNvSpPr>
            <a:spLocks/>
          </p:cNvSpPr>
          <p:nvPr/>
        </p:nvSpPr>
        <p:spPr bwMode="auto">
          <a:xfrm>
            <a:off x="2452688" y="2771775"/>
            <a:ext cx="3324225" cy="2584450"/>
          </a:xfrm>
          <a:custGeom>
            <a:avLst/>
            <a:gdLst/>
            <a:ahLst/>
            <a:cxnLst>
              <a:cxn ang="0">
                <a:pos x="0" y="1628"/>
              </a:cxn>
              <a:cxn ang="0">
                <a:pos x="640" y="1161"/>
              </a:cxn>
              <a:cxn ang="0">
                <a:pos x="576" y="439"/>
              </a:cxn>
              <a:cxn ang="0">
                <a:pos x="1344" y="247"/>
              </a:cxn>
              <a:cxn ang="0">
                <a:pos x="2094" y="0"/>
              </a:cxn>
            </a:cxnLst>
            <a:rect l="0" t="0" r="r" b="b"/>
            <a:pathLst>
              <a:path w="2094" h="1628">
                <a:moveTo>
                  <a:pt x="0" y="1628"/>
                </a:moveTo>
                <a:cubicBezTo>
                  <a:pt x="272" y="1493"/>
                  <a:pt x="544" y="1359"/>
                  <a:pt x="640" y="1161"/>
                </a:cubicBezTo>
                <a:cubicBezTo>
                  <a:pt x="736" y="963"/>
                  <a:pt x="459" y="591"/>
                  <a:pt x="576" y="439"/>
                </a:cubicBezTo>
                <a:cubicBezTo>
                  <a:pt x="693" y="287"/>
                  <a:pt x="1091" y="320"/>
                  <a:pt x="1344" y="247"/>
                </a:cubicBezTo>
                <a:cubicBezTo>
                  <a:pt x="1597" y="174"/>
                  <a:pt x="1966" y="41"/>
                  <a:pt x="2094" y="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1" name="Freeform 71"/>
          <p:cNvSpPr>
            <a:spLocks/>
          </p:cNvSpPr>
          <p:nvPr/>
        </p:nvSpPr>
        <p:spPr bwMode="auto">
          <a:xfrm>
            <a:off x="2481263" y="4441825"/>
            <a:ext cx="1743075" cy="1174750"/>
          </a:xfrm>
          <a:custGeom>
            <a:avLst/>
            <a:gdLst/>
            <a:ahLst/>
            <a:cxnLst>
              <a:cxn ang="0">
                <a:pos x="0" y="740"/>
              </a:cxn>
              <a:cxn ang="0">
                <a:pos x="558" y="548"/>
              </a:cxn>
              <a:cxn ang="0">
                <a:pos x="695" y="100"/>
              </a:cxn>
              <a:cxn ang="0">
                <a:pos x="1098" y="0"/>
              </a:cxn>
            </a:cxnLst>
            <a:rect l="0" t="0" r="r" b="b"/>
            <a:pathLst>
              <a:path w="1098" h="740">
                <a:moveTo>
                  <a:pt x="0" y="740"/>
                </a:moveTo>
                <a:cubicBezTo>
                  <a:pt x="221" y="697"/>
                  <a:pt x="442" y="655"/>
                  <a:pt x="558" y="548"/>
                </a:cubicBezTo>
                <a:cubicBezTo>
                  <a:pt x="674" y="441"/>
                  <a:pt x="605" y="191"/>
                  <a:pt x="695" y="100"/>
                </a:cubicBezTo>
                <a:cubicBezTo>
                  <a:pt x="785" y="9"/>
                  <a:pt x="941" y="4"/>
                  <a:pt x="1098" y="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2" name="Freeform 72"/>
          <p:cNvSpPr>
            <a:spLocks/>
          </p:cNvSpPr>
          <p:nvPr/>
        </p:nvSpPr>
        <p:spPr bwMode="auto">
          <a:xfrm>
            <a:off x="2365375" y="2757488"/>
            <a:ext cx="2220913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7" y="320"/>
              </a:cxn>
              <a:cxn ang="0">
                <a:pos x="1399" y="1024"/>
              </a:cxn>
            </a:cxnLst>
            <a:rect l="0" t="0" r="r" b="b"/>
            <a:pathLst>
              <a:path w="1399" h="1024">
                <a:moveTo>
                  <a:pt x="0" y="0"/>
                </a:moveTo>
                <a:cubicBezTo>
                  <a:pt x="272" y="74"/>
                  <a:pt x="544" y="149"/>
                  <a:pt x="777" y="320"/>
                </a:cubicBezTo>
                <a:cubicBezTo>
                  <a:pt x="1010" y="491"/>
                  <a:pt x="1297" y="907"/>
                  <a:pt x="1399" y="1024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3" name="Freeform 73"/>
          <p:cNvSpPr>
            <a:spLocks/>
          </p:cNvSpPr>
          <p:nvPr/>
        </p:nvSpPr>
        <p:spPr bwMode="auto">
          <a:xfrm>
            <a:off x="5138738" y="2801938"/>
            <a:ext cx="2162175" cy="1508125"/>
          </a:xfrm>
          <a:custGeom>
            <a:avLst/>
            <a:gdLst/>
            <a:ahLst/>
            <a:cxnLst>
              <a:cxn ang="0">
                <a:pos x="1362" y="0"/>
              </a:cxn>
              <a:cxn ang="0">
                <a:pos x="484" y="347"/>
              </a:cxn>
              <a:cxn ang="0">
                <a:pos x="0" y="950"/>
              </a:cxn>
            </a:cxnLst>
            <a:rect l="0" t="0" r="r" b="b"/>
            <a:pathLst>
              <a:path w="1362" h="950">
                <a:moveTo>
                  <a:pt x="1362" y="0"/>
                </a:moveTo>
                <a:cubicBezTo>
                  <a:pt x="1036" y="94"/>
                  <a:pt x="711" y="189"/>
                  <a:pt x="484" y="347"/>
                </a:cubicBezTo>
                <a:cubicBezTo>
                  <a:pt x="257" y="505"/>
                  <a:pt x="81" y="850"/>
                  <a:pt x="0" y="95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4" name="Freeform 74"/>
          <p:cNvSpPr>
            <a:spLocks/>
          </p:cNvSpPr>
          <p:nvPr/>
        </p:nvSpPr>
        <p:spPr bwMode="auto">
          <a:xfrm>
            <a:off x="5268913" y="2917825"/>
            <a:ext cx="1201737" cy="2713038"/>
          </a:xfrm>
          <a:custGeom>
            <a:avLst/>
            <a:gdLst/>
            <a:ahLst/>
            <a:cxnLst>
              <a:cxn ang="0">
                <a:pos x="0" y="1709"/>
              </a:cxn>
              <a:cxn ang="0">
                <a:pos x="612" y="1124"/>
              </a:cxn>
              <a:cxn ang="0">
                <a:pos x="722" y="475"/>
              </a:cxn>
              <a:cxn ang="0">
                <a:pos x="402" y="0"/>
              </a:cxn>
            </a:cxnLst>
            <a:rect l="0" t="0" r="r" b="b"/>
            <a:pathLst>
              <a:path w="757" h="1709">
                <a:moveTo>
                  <a:pt x="0" y="1709"/>
                </a:moveTo>
                <a:cubicBezTo>
                  <a:pt x="246" y="1519"/>
                  <a:pt x="492" y="1330"/>
                  <a:pt x="612" y="1124"/>
                </a:cubicBezTo>
                <a:cubicBezTo>
                  <a:pt x="732" y="918"/>
                  <a:pt x="757" y="662"/>
                  <a:pt x="722" y="475"/>
                </a:cubicBezTo>
                <a:cubicBezTo>
                  <a:pt x="687" y="288"/>
                  <a:pt x="455" y="79"/>
                  <a:pt x="402" y="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5" name="Freeform 75"/>
          <p:cNvSpPr>
            <a:spLocks/>
          </p:cNvSpPr>
          <p:nvPr/>
        </p:nvSpPr>
        <p:spPr bwMode="auto">
          <a:xfrm>
            <a:off x="3324225" y="2497138"/>
            <a:ext cx="869950" cy="2859087"/>
          </a:xfrm>
          <a:custGeom>
            <a:avLst/>
            <a:gdLst/>
            <a:ahLst/>
            <a:cxnLst>
              <a:cxn ang="0">
                <a:pos x="548" y="1801"/>
              </a:cxn>
              <a:cxn ang="0">
                <a:pos x="55" y="1069"/>
              </a:cxn>
              <a:cxn ang="0">
                <a:pos x="219" y="612"/>
              </a:cxn>
              <a:cxn ang="0">
                <a:pos x="146" y="0"/>
              </a:cxn>
            </a:cxnLst>
            <a:rect l="0" t="0" r="r" b="b"/>
            <a:pathLst>
              <a:path w="548" h="1801">
                <a:moveTo>
                  <a:pt x="548" y="1801"/>
                </a:moveTo>
                <a:cubicBezTo>
                  <a:pt x="329" y="1534"/>
                  <a:pt x="110" y="1267"/>
                  <a:pt x="55" y="1069"/>
                </a:cubicBezTo>
                <a:cubicBezTo>
                  <a:pt x="0" y="871"/>
                  <a:pt x="204" y="790"/>
                  <a:pt x="219" y="612"/>
                </a:cubicBezTo>
                <a:cubicBezTo>
                  <a:pt x="234" y="434"/>
                  <a:pt x="190" y="217"/>
                  <a:pt x="146" y="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6" name="Freeform 76"/>
          <p:cNvSpPr>
            <a:spLocks/>
          </p:cNvSpPr>
          <p:nvPr/>
        </p:nvSpPr>
        <p:spPr bwMode="auto">
          <a:xfrm>
            <a:off x="6821488" y="2816225"/>
            <a:ext cx="942975" cy="1595438"/>
          </a:xfrm>
          <a:custGeom>
            <a:avLst/>
            <a:gdLst/>
            <a:ahLst/>
            <a:cxnLst>
              <a:cxn ang="0">
                <a:pos x="0" y="1005"/>
              </a:cxn>
              <a:cxn ang="0">
                <a:pos x="466" y="384"/>
              </a:cxn>
              <a:cxn ang="0">
                <a:pos x="594" y="0"/>
              </a:cxn>
            </a:cxnLst>
            <a:rect l="0" t="0" r="r" b="b"/>
            <a:pathLst>
              <a:path w="594" h="1005">
                <a:moveTo>
                  <a:pt x="0" y="1005"/>
                </a:moveTo>
                <a:cubicBezTo>
                  <a:pt x="183" y="778"/>
                  <a:pt x="367" y="551"/>
                  <a:pt x="466" y="384"/>
                </a:cubicBezTo>
                <a:cubicBezTo>
                  <a:pt x="565" y="217"/>
                  <a:pt x="573" y="64"/>
                  <a:pt x="594" y="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7" name="Freeform 77"/>
          <p:cNvSpPr>
            <a:spLocks/>
          </p:cNvSpPr>
          <p:nvPr/>
        </p:nvSpPr>
        <p:spPr bwMode="auto">
          <a:xfrm>
            <a:off x="5748338" y="4397375"/>
            <a:ext cx="2133600" cy="1304925"/>
          </a:xfrm>
          <a:custGeom>
            <a:avLst/>
            <a:gdLst/>
            <a:ahLst/>
            <a:cxnLst>
              <a:cxn ang="0">
                <a:pos x="1344" y="631"/>
              </a:cxn>
              <a:cxn ang="0">
                <a:pos x="576" y="787"/>
              </a:cxn>
              <a:cxn ang="0">
                <a:pos x="173" y="421"/>
              </a:cxn>
              <a:cxn ang="0">
                <a:pos x="0" y="0"/>
              </a:cxn>
            </a:cxnLst>
            <a:rect l="0" t="0" r="r" b="b"/>
            <a:pathLst>
              <a:path w="1344" h="822">
                <a:moveTo>
                  <a:pt x="1344" y="631"/>
                </a:moveTo>
                <a:cubicBezTo>
                  <a:pt x="1057" y="726"/>
                  <a:pt x="771" y="822"/>
                  <a:pt x="576" y="787"/>
                </a:cubicBezTo>
                <a:cubicBezTo>
                  <a:pt x="381" y="752"/>
                  <a:pt x="269" y="552"/>
                  <a:pt x="173" y="421"/>
                </a:cubicBezTo>
                <a:cubicBezTo>
                  <a:pt x="77" y="290"/>
                  <a:pt x="38" y="145"/>
                  <a:pt x="0" y="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0" grpId="0" animBg="1"/>
      <p:bldP spid="10302" grpId="0" animBg="1"/>
      <p:bldP spid="10303" grpId="0" animBg="1"/>
      <p:bldP spid="10305" grpId="0" animBg="1"/>
      <p:bldP spid="10307" grpId="0" animBg="1"/>
      <p:bldP spid="10310" grpId="0" animBg="1"/>
      <p:bldP spid="10311" grpId="0" animBg="1"/>
      <p:bldP spid="10312" grpId="0" animBg="1"/>
      <p:bldP spid="10313" grpId="0" animBg="1"/>
      <p:bldP spid="10314" grpId="0" animBg="1"/>
      <p:bldP spid="10315" grpId="0" animBg="1"/>
      <p:bldP spid="10316" grpId="0" animBg="1"/>
      <p:bldP spid="103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914400"/>
            <a:ext cx="7239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990000"/>
                </a:solidFill>
              </a:rPr>
              <a:t>Информация</a:t>
            </a:r>
            <a:r>
              <a:rPr lang="ru-RU" sz="2800">
                <a:solidFill>
                  <a:srgbClr val="000099"/>
                </a:solidFill>
              </a:rPr>
              <a:t> для человека – это </a:t>
            </a:r>
            <a:r>
              <a:rPr lang="ru-RU" sz="2800" b="1" i="1">
                <a:solidFill>
                  <a:srgbClr val="990000"/>
                </a:solidFill>
              </a:rPr>
              <a:t>знания</a:t>
            </a:r>
            <a:r>
              <a:rPr lang="ru-RU" sz="2800">
                <a:solidFill>
                  <a:srgbClr val="000099"/>
                </a:solidFill>
              </a:rPr>
              <a:t>,   которые он получает из различных источников.</a:t>
            </a:r>
            <a:endParaRPr lang="ru-RU" sz="2800"/>
          </a:p>
        </p:txBody>
      </p:sp>
      <p:pic>
        <p:nvPicPr>
          <p:cNvPr id="48133" name="Picture 5" descr="ed00316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4876800"/>
            <a:ext cx="1597025" cy="1238250"/>
          </a:xfrm>
          <a:prstGeom prst="rect">
            <a:avLst/>
          </a:prstGeom>
          <a:noFill/>
        </p:spPr>
      </p:pic>
      <p:pic>
        <p:nvPicPr>
          <p:cNvPr id="48139" name="Picture 11" descr="j035671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5105400"/>
            <a:ext cx="1143000" cy="971550"/>
          </a:xfrm>
          <a:prstGeom prst="rect">
            <a:avLst/>
          </a:prstGeom>
          <a:noFill/>
        </p:spPr>
      </p:pic>
      <p:pic>
        <p:nvPicPr>
          <p:cNvPr id="48141" name="Picture 13" descr="j03983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2819400"/>
            <a:ext cx="1724025" cy="1827213"/>
          </a:xfrm>
          <a:prstGeom prst="rect">
            <a:avLst/>
          </a:prstGeom>
          <a:noFill/>
        </p:spPr>
      </p:pic>
      <p:pic>
        <p:nvPicPr>
          <p:cNvPr id="48145" name="Picture 17" descr="j04061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4600" y="2647950"/>
            <a:ext cx="1841500" cy="1562100"/>
          </a:xfrm>
          <a:prstGeom prst="rect">
            <a:avLst/>
          </a:prstGeom>
          <a:noFill/>
        </p:spPr>
      </p:pic>
      <p:pic>
        <p:nvPicPr>
          <p:cNvPr id="48146" name="Picture 18" descr="j040259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77000" y="4648200"/>
            <a:ext cx="1562100" cy="1250950"/>
          </a:xfrm>
          <a:prstGeom prst="rect">
            <a:avLst/>
          </a:prstGeom>
          <a:noFill/>
        </p:spPr>
      </p:pic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3832225" y="2782888"/>
            <a:ext cx="1577975" cy="1865312"/>
            <a:chOff x="2257" y="1911"/>
            <a:chExt cx="994" cy="1175"/>
          </a:xfrm>
        </p:grpSpPr>
        <p:sp>
          <p:nvSpPr>
            <p:cNvPr id="48253" name="AutoShape 125"/>
            <p:cNvSpPr>
              <a:spLocks noChangeArrowheads="1"/>
            </p:cNvSpPr>
            <p:nvPr/>
          </p:nvSpPr>
          <p:spPr bwMode="auto">
            <a:xfrm>
              <a:off x="2379" y="1911"/>
              <a:ext cx="816" cy="1152"/>
            </a:xfrm>
            <a:prstGeom prst="roundRect">
              <a:avLst>
                <a:gd name="adj" fmla="val 16667"/>
              </a:avLst>
            </a:prstGeom>
            <a:solidFill>
              <a:srgbClr val="F5651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5" name="Freeform 27"/>
            <p:cNvSpPr>
              <a:spLocks/>
            </p:cNvSpPr>
            <p:nvPr/>
          </p:nvSpPr>
          <p:spPr bwMode="auto">
            <a:xfrm>
              <a:off x="2931" y="3030"/>
              <a:ext cx="49" cy="52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0" y="95"/>
                </a:cxn>
                <a:cxn ang="0">
                  <a:pos x="4" y="95"/>
                </a:cxn>
                <a:cxn ang="0">
                  <a:pos x="7" y="97"/>
                </a:cxn>
                <a:cxn ang="0">
                  <a:pos x="13" y="97"/>
                </a:cxn>
                <a:cxn ang="0">
                  <a:pos x="21" y="97"/>
                </a:cxn>
                <a:cxn ang="0">
                  <a:pos x="28" y="99"/>
                </a:cxn>
                <a:cxn ang="0">
                  <a:pos x="38" y="99"/>
                </a:cxn>
                <a:cxn ang="0">
                  <a:pos x="47" y="101"/>
                </a:cxn>
                <a:cxn ang="0">
                  <a:pos x="55" y="103"/>
                </a:cxn>
                <a:cxn ang="0">
                  <a:pos x="64" y="103"/>
                </a:cxn>
                <a:cxn ang="0">
                  <a:pos x="72" y="103"/>
                </a:cxn>
                <a:cxn ang="0">
                  <a:pos x="80" y="104"/>
                </a:cxn>
                <a:cxn ang="0">
                  <a:pos x="85" y="103"/>
                </a:cxn>
                <a:cxn ang="0">
                  <a:pos x="91" y="103"/>
                </a:cxn>
                <a:cxn ang="0">
                  <a:pos x="93" y="103"/>
                </a:cxn>
                <a:cxn ang="0">
                  <a:pos x="97" y="103"/>
                </a:cxn>
                <a:cxn ang="0">
                  <a:pos x="97" y="99"/>
                </a:cxn>
                <a:cxn ang="0">
                  <a:pos x="97" y="95"/>
                </a:cxn>
                <a:cxn ang="0">
                  <a:pos x="97" y="89"/>
                </a:cxn>
                <a:cxn ang="0">
                  <a:pos x="97" y="84"/>
                </a:cxn>
                <a:cxn ang="0">
                  <a:pos x="97" y="74"/>
                </a:cxn>
                <a:cxn ang="0">
                  <a:pos x="97" y="66"/>
                </a:cxn>
                <a:cxn ang="0">
                  <a:pos x="97" y="57"/>
                </a:cxn>
                <a:cxn ang="0">
                  <a:pos x="97" y="49"/>
                </a:cxn>
                <a:cxn ang="0">
                  <a:pos x="97" y="40"/>
                </a:cxn>
                <a:cxn ang="0">
                  <a:pos x="97" y="30"/>
                </a:cxn>
                <a:cxn ang="0">
                  <a:pos x="97" y="21"/>
                </a:cxn>
                <a:cxn ang="0">
                  <a:pos x="99" y="15"/>
                </a:cxn>
                <a:cxn ang="0">
                  <a:pos x="99" y="8"/>
                </a:cxn>
                <a:cxn ang="0">
                  <a:pos x="99" y="4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99" h="104">
                  <a:moveTo>
                    <a:pt x="7" y="4"/>
                  </a:moveTo>
                  <a:lnTo>
                    <a:pt x="0" y="95"/>
                  </a:lnTo>
                  <a:lnTo>
                    <a:pt x="4" y="95"/>
                  </a:lnTo>
                  <a:lnTo>
                    <a:pt x="7" y="97"/>
                  </a:lnTo>
                  <a:lnTo>
                    <a:pt x="13" y="97"/>
                  </a:lnTo>
                  <a:lnTo>
                    <a:pt x="21" y="97"/>
                  </a:lnTo>
                  <a:lnTo>
                    <a:pt x="28" y="99"/>
                  </a:lnTo>
                  <a:lnTo>
                    <a:pt x="38" y="99"/>
                  </a:lnTo>
                  <a:lnTo>
                    <a:pt x="47" y="101"/>
                  </a:lnTo>
                  <a:lnTo>
                    <a:pt x="55" y="103"/>
                  </a:lnTo>
                  <a:lnTo>
                    <a:pt x="64" y="103"/>
                  </a:lnTo>
                  <a:lnTo>
                    <a:pt x="72" y="103"/>
                  </a:lnTo>
                  <a:lnTo>
                    <a:pt x="80" y="104"/>
                  </a:lnTo>
                  <a:lnTo>
                    <a:pt x="85" y="103"/>
                  </a:lnTo>
                  <a:lnTo>
                    <a:pt x="91" y="103"/>
                  </a:lnTo>
                  <a:lnTo>
                    <a:pt x="93" y="103"/>
                  </a:lnTo>
                  <a:lnTo>
                    <a:pt x="97" y="103"/>
                  </a:lnTo>
                  <a:lnTo>
                    <a:pt x="97" y="99"/>
                  </a:lnTo>
                  <a:lnTo>
                    <a:pt x="97" y="95"/>
                  </a:lnTo>
                  <a:lnTo>
                    <a:pt x="97" y="89"/>
                  </a:lnTo>
                  <a:lnTo>
                    <a:pt x="97" y="84"/>
                  </a:lnTo>
                  <a:lnTo>
                    <a:pt x="97" y="74"/>
                  </a:lnTo>
                  <a:lnTo>
                    <a:pt x="97" y="66"/>
                  </a:lnTo>
                  <a:lnTo>
                    <a:pt x="97" y="57"/>
                  </a:lnTo>
                  <a:lnTo>
                    <a:pt x="97" y="49"/>
                  </a:lnTo>
                  <a:lnTo>
                    <a:pt x="97" y="40"/>
                  </a:lnTo>
                  <a:lnTo>
                    <a:pt x="97" y="30"/>
                  </a:lnTo>
                  <a:lnTo>
                    <a:pt x="97" y="21"/>
                  </a:lnTo>
                  <a:lnTo>
                    <a:pt x="99" y="15"/>
                  </a:lnTo>
                  <a:lnTo>
                    <a:pt x="99" y="8"/>
                  </a:lnTo>
                  <a:lnTo>
                    <a:pt x="99" y="4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8A9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6" name="Freeform 28"/>
            <p:cNvSpPr>
              <a:spLocks/>
            </p:cNvSpPr>
            <p:nvPr/>
          </p:nvSpPr>
          <p:spPr bwMode="auto">
            <a:xfrm>
              <a:off x="2677" y="2836"/>
              <a:ext cx="456" cy="250"/>
            </a:xfrm>
            <a:custGeom>
              <a:avLst/>
              <a:gdLst/>
              <a:ahLst/>
              <a:cxnLst>
                <a:cxn ang="0">
                  <a:pos x="909" y="53"/>
                </a:cxn>
                <a:cxn ang="0">
                  <a:pos x="911" y="103"/>
                </a:cxn>
                <a:cxn ang="0">
                  <a:pos x="913" y="148"/>
                </a:cxn>
                <a:cxn ang="0">
                  <a:pos x="903" y="167"/>
                </a:cxn>
                <a:cxn ang="0">
                  <a:pos x="890" y="207"/>
                </a:cxn>
                <a:cxn ang="0">
                  <a:pos x="875" y="245"/>
                </a:cxn>
                <a:cxn ang="0">
                  <a:pos x="861" y="266"/>
                </a:cxn>
                <a:cxn ang="0">
                  <a:pos x="838" y="281"/>
                </a:cxn>
                <a:cxn ang="0">
                  <a:pos x="781" y="293"/>
                </a:cxn>
                <a:cxn ang="0">
                  <a:pos x="677" y="293"/>
                </a:cxn>
                <a:cxn ang="0">
                  <a:pos x="576" y="281"/>
                </a:cxn>
                <a:cxn ang="0">
                  <a:pos x="508" y="268"/>
                </a:cxn>
                <a:cxn ang="0">
                  <a:pos x="491" y="266"/>
                </a:cxn>
                <a:cxn ang="0">
                  <a:pos x="445" y="266"/>
                </a:cxn>
                <a:cxn ang="0">
                  <a:pos x="373" y="264"/>
                </a:cxn>
                <a:cxn ang="0">
                  <a:pos x="310" y="363"/>
                </a:cxn>
                <a:cxn ang="0">
                  <a:pos x="394" y="472"/>
                </a:cxn>
                <a:cxn ang="0">
                  <a:pos x="350" y="460"/>
                </a:cxn>
                <a:cxn ang="0">
                  <a:pos x="329" y="470"/>
                </a:cxn>
                <a:cxn ang="0">
                  <a:pos x="335" y="500"/>
                </a:cxn>
                <a:cxn ang="0">
                  <a:pos x="308" y="496"/>
                </a:cxn>
                <a:cxn ang="0">
                  <a:pos x="276" y="483"/>
                </a:cxn>
                <a:cxn ang="0">
                  <a:pos x="63" y="434"/>
                </a:cxn>
                <a:cxn ang="0">
                  <a:pos x="55" y="390"/>
                </a:cxn>
                <a:cxn ang="0">
                  <a:pos x="44" y="323"/>
                </a:cxn>
                <a:cxn ang="0">
                  <a:pos x="38" y="281"/>
                </a:cxn>
                <a:cxn ang="0">
                  <a:pos x="29" y="245"/>
                </a:cxn>
                <a:cxn ang="0">
                  <a:pos x="12" y="192"/>
                </a:cxn>
                <a:cxn ang="0">
                  <a:pos x="0" y="160"/>
                </a:cxn>
                <a:cxn ang="0">
                  <a:pos x="10" y="139"/>
                </a:cxn>
                <a:cxn ang="0">
                  <a:pos x="29" y="112"/>
                </a:cxn>
                <a:cxn ang="0">
                  <a:pos x="53" y="95"/>
                </a:cxn>
                <a:cxn ang="0">
                  <a:pos x="51" y="93"/>
                </a:cxn>
                <a:cxn ang="0">
                  <a:pos x="57" y="69"/>
                </a:cxn>
                <a:cxn ang="0">
                  <a:pos x="69" y="38"/>
                </a:cxn>
                <a:cxn ang="0">
                  <a:pos x="88" y="25"/>
                </a:cxn>
                <a:cxn ang="0">
                  <a:pos x="135" y="17"/>
                </a:cxn>
                <a:cxn ang="0">
                  <a:pos x="188" y="10"/>
                </a:cxn>
                <a:cxn ang="0">
                  <a:pos x="215" y="6"/>
                </a:cxn>
                <a:cxn ang="0">
                  <a:pos x="242" y="2"/>
                </a:cxn>
                <a:cxn ang="0">
                  <a:pos x="297" y="2"/>
                </a:cxn>
                <a:cxn ang="0">
                  <a:pos x="339" y="0"/>
                </a:cxn>
                <a:cxn ang="0">
                  <a:pos x="359" y="2"/>
                </a:cxn>
                <a:cxn ang="0">
                  <a:pos x="367" y="10"/>
                </a:cxn>
                <a:cxn ang="0">
                  <a:pos x="375" y="32"/>
                </a:cxn>
                <a:cxn ang="0">
                  <a:pos x="422" y="46"/>
                </a:cxn>
                <a:cxn ang="0">
                  <a:pos x="521" y="72"/>
                </a:cxn>
                <a:cxn ang="0">
                  <a:pos x="627" y="91"/>
                </a:cxn>
                <a:cxn ang="0">
                  <a:pos x="728" y="84"/>
                </a:cxn>
                <a:cxn ang="0">
                  <a:pos x="833" y="59"/>
                </a:cxn>
                <a:cxn ang="0">
                  <a:pos x="899" y="38"/>
                </a:cxn>
              </a:cxnLst>
              <a:rect l="0" t="0" r="r" b="b"/>
              <a:pathLst>
                <a:path w="913" h="500">
                  <a:moveTo>
                    <a:pt x="907" y="38"/>
                  </a:moveTo>
                  <a:lnTo>
                    <a:pt x="907" y="38"/>
                  </a:lnTo>
                  <a:lnTo>
                    <a:pt x="907" y="42"/>
                  </a:lnTo>
                  <a:lnTo>
                    <a:pt x="907" y="46"/>
                  </a:lnTo>
                  <a:lnTo>
                    <a:pt x="909" y="53"/>
                  </a:lnTo>
                  <a:lnTo>
                    <a:pt x="909" y="61"/>
                  </a:lnTo>
                  <a:lnTo>
                    <a:pt x="909" y="70"/>
                  </a:lnTo>
                  <a:lnTo>
                    <a:pt x="911" y="82"/>
                  </a:lnTo>
                  <a:lnTo>
                    <a:pt x="911" y="93"/>
                  </a:lnTo>
                  <a:lnTo>
                    <a:pt x="911" y="103"/>
                  </a:lnTo>
                  <a:lnTo>
                    <a:pt x="911" y="114"/>
                  </a:lnTo>
                  <a:lnTo>
                    <a:pt x="911" y="124"/>
                  </a:lnTo>
                  <a:lnTo>
                    <a:pt x="913" y="133"/>
                  </a:lnTo>
                  <a:lnTo>
                    <a:pt x="913" y="141"/>
                  </a:lnTo>
                  <a:lnTo>
                    <a:pt x="913" y="148"/>
                  </a:lnTo>
                  <a:lnTo>
                    <a:pt x="911" y="152"/>
                  </a:lnTo>
                  <a:lnTo>
                    <a:pt x="911" y="156"/>
                  </a:lnTo>
                  <a:lnTo>
                    <a:pt x="909" y="158"/>
                  </a:lnTo>
                  <a:lnTo>
                    <a:pt x="907" y="164"/>
                  </a:lnTo>
                  <a:lnTo>
                    <a:pt x="903" y="167"/>
                  </a:lnTo>
                  <a:lnTo>
                    <a:pt x="903" y="175"/>
                  </a:lnTo>
                  <a:lnTo>
                    <a:pt x="899" y="181"/>
                  </a:lnTo>
                  <a:lnTo>
                    <a:pt x="896" y="190"/>
                  </a:lnTo>
                  <a:lnTo>
                    <a:pt x="894" y="198"/>
                  </a:lnTo>
                  <a:lnTo>
                    <a:pt x="890" y="207"/>
                  </a:lnTo>
                  <a:lnTo>
                    <a:pt x="886" y="215"/>
                  </a:lnTo>
                  <a:lnTo>
                    <a:pt x="884" y="223"/>
                  </a:lnTo>
                  <a:lnTo>
                    <a:pt x="880" y="230"/>
                  </a:lnTo>
                  <a:lnTo>
                    <a:pt x="878" y="240"/>
                  </a:lnTo>
                  <a:lnTo>
                    <a:pt x="875" y="245"/>
                  </a:lnTo>
                  <a:lnTo>
                    <a:pt x="873" y="251"/>
                  </a:lnTo>
                  <a:lnTo>
                    <a:pt x="871" y="255"/>
                  </a:lnTo>
                  <a:lnTo>
                    <a:pt x="869" y="259"/>
                  </a:lnTo>
                  <a:lnTo>
                    <a:pt x="865" y="261"/>
                  </a:lnTo>
                  <a:lnTo>
                    <a:pt x="861" y="266"/>
                  </a:lnTo>
                  <a:lnTo>
                    <a:pt x="857" y="268"/>
                  </a:lnTo>
                  <a:lnTo>
                    <a:pt x="854" y="272"/>
                  </a:lnTo>
                  <a:lnTo>
                    <a:pt x="850" y="276"/>
                  </a:lnTo>
                  <a:lnTo>
                    <a:pt x="846" y="280"/>
                  </a:lnTo>
                  <a:lnTo>
                    <a:pt x="838" y="281"/>
                  </a:lnTo>
                  <a:lnTo>
                    <a:pt x="831" y="285"/>
                  </a:lnTo>
                  <a:lnTo>
                    <a:pt x="821" y="287"/>
                  </a:lnTo>
                  <a:lnTo>
                    <a:pt x="810" y="289"/>
                  </a:lnTo>
                  <a:lnTo>
                    <a:pt x="797" y="291"/>
                  </a:lnTo>
                  <a:lnTo>
                    <a:pt x="781" y="293"/>
                  </a:lnTo>
                  <a:lnTo>
                    <a:pt x="764" y="295"/>
                  </a:lnTo>
                  <a:lnTo>
                    <a:pt x="743" y="295"/>
                  </a:lnTo>
                  <a:lnTo>
                    <a:pt x="721" y="295"/>
                  </a:lnTo>
                  <a:lnTo>
                    <a:pt x="700" y="293"/>
                  </a:lnTo>
                  <a:lnTo>
                    <a:pt x="677" y="293"/>
                  </a:lnTo>
                  <a:lnTo>
                    <a:pt x="656" y="291"/>
                  </a:lnTo>
                  <a:lnTo>
                    <a:pt x="635" y="289"/>
                  </a:lnTo>
                  <a:lnTo>
                    <a:pt x="614" y="285"/>
                  </a:lnTo>
                  <a:lnTo>
                    <a:pt x="595" y="283"/>
                  </a:lnTo>
                  <a:lnTo>
                    <a:pt x="576" y="281"/>
                  </a:lnTo>
                  <a:lnTo>
                    <a:pt x="559" y="278"/>
                  </a:lnTo>
                  <a:lnTo>
                    <a:pt x="542" y="276"/>
                  </a:lnTo>
                  <a:lnTo>
                    <a:pt x="529" y="274"/>
                  </a:lnTo>
                  <a:lnTo>
                    <a:pt x="517" y="272"/>
                  </a:lnTo>
                  <a:lnTo>
                    <a:pt x="508" y="268"/>
                  </a:lnTo>
                  <a:lnTo>
                    <a:pt x="502" y="268"/>
                  </a:lnTo>
                  <a:lnTo>
                    <a:pt x="496" y="266"/>
                  </a:lnTo>
                  <a:lnTo>
                    <a:pt x="496" y="266"/>
                  </a:lnTo>
                  <a:lnTo>
                    <a:pt x="494" y="266"/>
                  </a:lnTo>
                  <a:lnTo>
                    <a:pt x="491" y="266"/>
                  </a:lnTo>
                  <a:lnTo>
                    <a:pt x="485" y="266"/>
                  </a:lnTo>
                  <a:lnTo>
                    <a:pt x="477" y="266"/>
                  </a:lnTo>
                  <a:lnTo>
                    <a:pt x="468" y="266"/>
                  </a:lnTo>
                  <a:lnTo>
                    <a:pt x="456" y="266"/>
                  </a:lnTo>
                  <a:lnTo>
                    <a:pt x="445" y="266"/>
                  </a:lnTo>
                  <a:lnTo>
                    <a:pt x="432" y="266"/>
                  </a:lnTo>
                  <a:lnTo>
                    <a:pt x="418" y="264"/>
                  </a:lnTo>
                  <a:lnTo>
                    <a:pt x="403" y="264"/>
                  </a:lnTo>
                  <a:lnTo>
                    <a:pt x="388" y="264"/>
                  </a:lnTo>
                  <a:lnTo>
                    <a:pt x="373" y="264"/>
                  </a:lnTo>
                  <a:lnTo>
                    <a:pt x="358" y="262"/>
                  </a:lnTo>
                  <a:lnTo>
                    <a:pt x="342" y="262"/>
                  </a:lnTo>
                  <a:lnTo>
                    <a:pt x="329" y="262"/>
                  </a:lnTo>
                  <a:lnTo>
                    <a:pt x="316" y="262"/>
                  </a:lnTo>
                  <a:lnTo>
                    <a:pt x="310" y="363"/>
                  </a:lnTo>
                  <a:lnTo>
                    <a:pt x="369" y="378"/>
                  </a:lnTo>
                  <a:lnTo>
                    <a:pt x="430" y="485"/>
                  </a:lnTo>
                  <a:lnTo>
                    <a:pt x="418" y="479"/>
                  </a:lnTo>
                  <a:lnTo>
                    <a:pt x="405" y="475"/>
                  </a:lnTo>
                  <a:lnTo>
                    <a:pt x="394" y="472"/>
                  </a:lnTo>
                  <a:lnTo>
                    <a:pt x="384" y="468"/>
                  </a:lnTo>
                  <a:lnTo>
                    <a:pt x="373" y="464"/>
                  </a:lnTo>
                  <a:lnTo>
                    <a:pt x="363" y="462"/>
                  </a:lnTo>
                  <a:lnTo>
                    <a:pt x="356" y="460"/>
                  </a:lnTo>
                  <a:lnTo>
                    <a:pt x="350" y="460"/>
                  </a:lnTo>
                  <a:lnTo>
                    <a:pt x="342" y="458"/>
                  </a:lnTo>
                  <a:lnTo>
                    <a:pt x="337" y="460"/>
                  </a:lnTo>
                  <a:lnTo>
                    <a:pt x="333" y="460"/>
                  </a:lnTo>
                  <a:lnTo>
                    <a:pt x="331" y="464"/>
                  </a:lnTo>
                  <a:lnTo>
                    <a:pt x="329" y="470"/>
                  </a:lnTo>
                  <a:lnTo>
                    <a:pt x="329" y="477"/>
                  </a:lnTo>
                  <a:lnTo>
                    <a:pt x="331" y="487"/>
                  </a:lnTo>
                  <a:lnTo>
                    <a:pt x="337" y="498"/>
                  </a:lnTo>
                  <a:lnTo>
                    <a:pt x="337" y="500"/>
                  </a:lnTo>
                  <a:lnTo>
                    <a:pt x="335" y="500"/>
                  </a:lnTo>
                  <a:lnTo>
                    <a:pt x="331" y="500"/>
                  </a:lnTo>
                  <a:lnTo>
                    <a:pt x="327" y="500"/>
                  </a:lnTo>
                  <a:lnTo>
                    <a:pt x="321" y="500"/>
                  </a:lnTo>
                  <a:lnTo>
                    <a:pt x="316" y="498"/>
                  </a:lnTo>
                  <a:lnTo>
                    <a:pt x="308" y="496"/>
                  </a:lnTo>
                  <a:lnTo>
                    <a:pt x="302" y="494"/>
                  </a:lnTo>
                  <a:lnTo>
                    <a:pt x="295" y="491"/>
                  </a:lnTo>
                  <a:lnTo>
                    <a:pt x="289" y="489"/>
                  </a:lnTo>
                  <a:lnTo>
                    <a:pt x="282" y="487"/>
                  </a:lnTo>
                  <a:lnTo>
                    <a:pt x="276" y="483"/>
                  </a:lnTo>
                  <a:lnTo>
                    <a:pt x="270" y="481"/>
                  </a:lnTo>
                  <a:lnTo>
                    <a:pt x="268" y="479"/>
                  </a:lnTo>
                  <a:lnTo>
                    <a:pt x="264" y="479"/>
                  </a:lnTo>
                  <a:lnTo>
                    <a:pt x="65" y="435"/>
                  </a:lnTo>
                  <a:lnTo>
                    <a:pt x="63" y="434"/>
                  </a:lnTo>
                  <a:lnTo>
                    <a:pt x="63" y="428"/>
                  </a:lnTo>
                  <a:lnTo>
                    <a:pt x="61" y="422"/>
                  </a:lnTo>
                  <a:lnTo>
                    <a:pt x="59" y="413"/>
                  </a:lnTo>
                  <a:lnTo>
                    <a:pt x="57" y="401"/>
                  </a:lnTo>
                  <a:lnTo>
                    <a:pt x="55" y="390"/>
                  </a:lnTo>
                  <a:lnTo>
                    <a:pt x="53" y="377"/>
                  </a:lnTo>
                  <a:lnTo>
                    <a:pt x="51" y="365"/>
                  </a:lnTo>
                  <a:lnTo>
                    <a:pt x="48" y="350"/>
                  </a:lnTo>
                  <a:lnTo>
                    <a:pt x="46" y="337"/>
                  </a:lnTo>
                  <a:lnTo>
                    <a:pt x="44" y="323"/>
                  </a:lnTo>
                  <a:lnTo>
                    <a:pt x="42" y="312"/>
                  </a:lnTo>
                  <a:lnTo>
                    <a:pt x="38" y="300"/>
                  </a:lnTo>
                  <a:lnTo>
                    <a:pt x="38" y="291"/>
                  </a:lnTo>
                  <a:lnTo>
                    <a:pt x="38" y="285"/>
                  </a:lnTo>
                  <a:lnTo>
                    <a:pt x="38" y="281"/>
                  </a:lnTo>
                  <a:lnTo>
                    <a:pt x="36" y="276"/>
                  </a:lnTo>
                  <a:lnTo>
                    <a:pt x="34" y="272"/>
                  </a:lnTo>
                  <a:lnTo>
                    <a:pt x="32" y="264"/>
                  </a:lnTo>
                  <a:lnTo>
                    <a:pt x="31" y="255"/>
                  </a:lnTo>
                  <a:lnTo>
                    <a:pt x="29" y="245"/>
                  </a:lnTo>
                  <a:lnTo>
                    <a:pt x="25" y="234"/>
                  </a:lnTo>
                  <a:lnTo>
                    <a:pt x="21" y="224"/>
                  </a:lnTo>
                  <a:lnTo>
                    <a:pt x="19" y="213"/>
                  </a:lnTo>
                  <a:lnTo>
                    <a:pt x="15" y="202"/>
                  </a:lnTo>
                  <a:lnTo>
                    <a:pt x="12" y="192"/>
                  </a:lnTo>
                  <a:lnTo>
                    <a:pt x="8" y="183"/>
                  </a:lnTo>
                  <a:lnTo>
                    <a:pt x="6" y="175"/>
                  </a:lnTo>
                  <a:lnTo>
                    <a:pt x="2" y="167"/>
                  </a:lnTo>
                  <a:lnTo>
                    <a:pt x="2" y="162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4" y="148"/>
                  </a:lnTo>
                  <a:lnTo>
                    <a:pt x="8" y="143"/>
                  </a:lnTo>
                  <a:lnTo>
                    <a:pt x="10" y="139"/>
                  </a:lnTo>
                  <a:lnTo>
                    <a:pt x="12" y="133"/>
                  </a:lnTo>
                  <a:lnTo>
                    <a:pt x="17" y="128"/>
                  </a:lnTo>
                  <a:lnTo>
                    <a:pt x="21" y="122"/>
                  </a:lnTo>
                  <a:lnTo>
                    <a:pt x="25" y="116"/>
                  </a:lnTo>
                  <a:lnTo>
                    <a:pt x="29" y="112"/>
                  </a:lnTo>
                  <a:lnTo>
                    <a:pt x="32" y="107"/>
                  </a:lnTo>
                  <a:lnTo>
                    <a:pt x="40" y="101"/>
                  </a:lnTo>
                  <a:lnTo>
                    <a:pt x="48" y="97"/>
                  </a:lnTo>
                  <a:lnTo>
                    <a:pt x="51" y="95"/>
                  </a:lnTo>
                  <a:lnTo>
                    <a:pt x="53" y="95"/>
                  </a:lnTo>
                  <a:lnTo>
                    <a:pt x="55" y="95"/>
                  </a:lnTo>
                  <a:lnTo>
                    <a:pt x="53" y="95"/>
                  </a:lnTo>
                  <a:lnTo>
                    <a:pt x="51" y="97"/>
                  </a:lnTo>
                  <a:lnTo>
                    <a:pt x="51" y="95"/>
                  </a:lnTo>
                  <a:lnTo>
                    <a:pt x="51" y="93"/>
                  </a:lnTo>
                  <a:lnTo>
                    <a:pt x="51" y="90"/>
                  </a:lnTo>
                  <a:lnTo>
                    <a:pt x="53" y="86"/>
                  </a:lnTo>
                  <a:lnTo>
                    <a:pt x="53" y="80"/>
                  </a:lnTo>
                  <a:lnTo>
                    <a:pt x="55" y="74"/>
                  </a:lnTo>
                  <a:lnTo>
                    <a:pt x="57" y="69"/>
                  </a:lnTo>
                  <a:lnTo>
                    <a:pt x="59" y="61"/>
                  </a:lnTo>
                  <a:lnTo>
                    <a:pt x="61" y="55"/>
                  </a:lnTo>
                  <a:lnTo>
                    <a:pt x="63" y="48"/>
                  </a:lnTo>
                  <a:lnTo>
                    <a:pt x="65" y="42"/>
                  </a:lnTo>
                  <a:lnTo>
                    <a:pt x="69" y="38"/>
                  </a:lnTo>
                  <a:lnTo>
                    <a:pt x="70" y="32"/>
                  </a:lnTo>
                  <a:lnTo>
                    <a:pt x="74" y="31"/>
                  </a:lnTo>
                  <a:lnTo>
                    <a:pt x="78" y="27"/>
                  </a:lnTo>
                  <a:lnTo>
                    <a:pt x="84" y="27"/>
                  </a:lnTo>
                  <a:lnTo>
                    <a:pt x="88" y="25"/>
                  </a:lnTo>
                  <a:lnTo>
                    <a:pt x="97" y="25"/>
                  </a:lnTo>
                  <a:lnTo>
                    <a:pt x="105" y="23"/>
                  </a:lnTo>
                  <a:lnTo>
                    <a:pt x="114" y="21"/>
                  </a:lnTo>
                  <a:lnTo>
                    <a:pt x="124" y="19"/>
                  </a:lnTo>
                  <a:lnTo>
                    <a:pt x="135" y="17"/>
                  </a:lnTo>
                  <a:lnTo>
                    <a:pt x="147" y="15"/>
                  </a:lnTo>
                  <a:lnTo>
                    <a:pt x="158" y="15"/>
                  </a:lnTo>
                  <a:lnTo>
                    <a:pt x="167" y="12"/>
                  </a:lnTo>
                  <a:lnTo>
                    <a:pt x="179" y="12"/>
                  </a:lnTo>
                  <a:lnTo>
                    <a:pt x="188" y="10"/>
                  </a:lnTo>
                  <a:lnTo>
                    <a:pt x="198" y="8"/>
                  </a:lnTo>
                  <a:lnTo>
                    <a:pt x="204" y="6"/>
                  </a:lnTo>
                  <a:lnTo>
                    <a:pt x="209" y="6"/>
                  </a:lnTo>
                  <a:lnTo>
                    <a:pt x="213" y="6"/>
                  </a:lnTo>
                  <a:lnTo>
                    <a:pt x="215" y="6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24" y="4"/>
                  </a:lnTo>
                  <a:lnTo>
                    <a:pt x="232" y="4"/>
                  </a:lnTo>
                  <a:lnTo>
                    <a:pt x="242" y="2"/>
                  </a:lnTo>
                  <a:lnTo>
                    <a:pt x="253" y="2"/>
                  </a:lnTo>
                  <a:lnTo>
                    <a:pt x="262" y="2"/>
                  </a:lnTo>
                  <a:lnTo>
                    <a:pt x="274" y="2"/>
                  </a:lnTo>
                  <a:lnTo>
                    <a:pt x="285" y="2"/>
                  </a:lnTo>
                  <a:lnTo>
                    <a:pt x="297" y="2"/>
                  </a:lnTo>
                  <a:lnTo>
                    <a:pt x="308" y="0"/>
                  </a:lnTo>
                  <a:lnTo>
                    <a:pt x="320" y="0"/>
                  </a:lnTo>
                  <a:lnTo>
                    <a:pt x="327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4" y="0"/>
                  </a:lnTo>
                  <a:lnTo>
                    <a:pt x="359" y="2"/>
                  </a:lnTo>
                  <a:lnTo>
                    <a:pt x="365" y="2"/>
                  </a:lnTo>
                  <a:lnTo>
                    <a:pt x="369" y="2"/>
                  </a:lnTo>
                  <a:lnTo>
                    <a:pt x="367" y="2"/>
                  </a:lnTo>
                  <a:lnTo>
                    <a:pt x="367" y="6"/>
                  </a:lnTo>
                  <a:lnTo>
                    <a:pt x="367" y="10"/>
                  </a:lnTo>
                  <a:lnTo>
                    <a:pt x="369" y="15"/>
                  </a:lnTo>
                  <a:lnTo>
                    <a:pt x="369" y="19"/>
                  </a:lnTo>
                  <a:lnTo>
                    <a:pt x="369" y="25"/>
                  </a:lnTo>
                  <a:lnTo>
                    <a:pt x="371" y="29"/>
                  </a:lnTo>
                  <a:lnTo>
                    <a:pt x="375" y="32"/>
                  </a:lnTo>
                  <a:lnTo>
                    <a:pt x="378" y="32"/>
                  </a:lnTo>
                  <a:lnTo>
                    <a:pt x="386" y="34"/>
                  </a:lnTo>
                  <a:lnTo>
                    <a:pt x="396" y="36"/>
                  </a:lnTo>
                  <a:lnTo>
                    <a:pt x="409" y="42"/>
                  </a:lnTo>
                  <a:lnTo>
                    <a:pt x="422" y="46"/>
                  </a:lnTo>
                  <a:lnTo>
                    <a:pt x="439" y="51"/>
                  </a:lnTo>
                  <a:lnTo>
                    <a:pt x="458" y="55"/>
                  </a:lnTo>
                  <a:lnTo>
                    <a:pt x="479" y="63"/>
                  </a:lnTo>
                  <a:lnTo>
                    <a:pt x="500" y="67"/>
                  </a:lnTo>
                  <a:lnTo>
                    <a:pt x="521" y="72"/>
                  </a:lnTo>
                  <a:lnTo>
                    <a:pt x="542" y="78"/>
                  </a:lnTo>
                  <a:lnTo>
                    <a:pt x="565" y="82"/>
                  </a:lnTo>
                  <a:lnTo>
                    <a:pt x="588" y="86"/>
                  </a:lnTo>
                  <a:lnTo>
                    <a:pt x="608" y="90"/>
                  </a:lnTo>
                  <a:lnTo>
                    <a:pt x="627" y="91"/>
                  </a:lnTo>
                  <a:lnTo>
                    <a:pt x="648" y="93"/>
                  </a:lnTo>
                  <a:lnTo>
                    <a:pt x="665" y="91"/>
                  </a:lnTo>
                  <a:lnTo>
                    <a:pt x="685" y="91"/>
                  </a:lnTo>
                  <a:lnTo>
                    <a:pt x="705" y="88"/>
                  </a:lnTo>
                  <a:lnTo>
                    <a:pt x="728" y="84"/>
                  </a:lnTo>
                  <a:lnTo>
                    <a:pt x="749" y="80"/>
                  </a:lnTo>
                  <a:lnTo>
                    <a:pt x="770" y="76"/>
                  </a:lnTo>
                  <a:lnTo>
                    <a:pt x="793" y="70"/>
                  </a:lnTo>
                  <a:lnTo>
                    <a:pt x="814" y="65"/>
                  </a:lnTo>
                  <a:lnTo>
                    <a:pt x="833" y="59"/>
                  </a:lnTo>
                  <a:lnTo>
                    <a:pt x="850" y="55"/>
                  </a:lnTo>
                  <a:lnTo>
                    <a:pt x="867" y="50"/>
                  </a:lnTo>
                  <a:lnTo>
                    <a:pt x="880" y="46"/>
                  </a:lnTo>
                  <a:lnTo>
                    <a:pt x="892" y="42"/>
                  </a:lnTo>
                  <a:lnTo>
                    <a:pt x="899" y="38"/>
                  </a:lnTo>
                  <a:lnTo>
                    <a:pt x="905" y="38"/>
                  </a:lnTo>
                  <a:lnTo>
                    <a:pt x="907" y="38"/>
                  </a:lnTo>
                  <a:lnTo>
                    <a:pt x="907" y="38"/>
                  </a:lnTo>
                  <a:close/>
                </a:path>
              </a:pathLst>
            </a:custGeom>
            <a:solidFill>
              <a:srgbClr val="8AA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7" name="Freeform 29"/>
            <p:cNvSpPr>
              <a:spLocks/>
            </p:cNvSpPr>
            <p:nvPr/>
          </p:nvSpPr>
          <p:spPr bwMode="auto">
            <a:xfrm>
              <a:off x="2846" y="3025"/>
              <a:ext cx="44" cy="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5" y="37"/>
                </a:cxn>
                <a:cxn ang="0">
                  <a:pos x="9" y="35"/>
                </a:cxn>
                <a:cxn ang="0">
                  <a:pos x="17" y="35"/>
                </a:cxn>
                <a:cxn ang="0">
                  <a:pos x="20" y="35"/>
                </a:cxn>
                <a:cxn ang="0">
                  <a:pos x="26" y="35"/>
                </a:cxn>
                <a:cxn ang="0">
                  <a:pos x="30" y="37"/>
                </a:cxn>
                <a:cxn ang="0">
                  <a:pos x="30" y="40"/>
                </a:cxn>
                <a:cxn ang="0">
                  <a:pos x="30" y="44"/>
                </a:cxn>
                <a:cxn ang="0">
                  <a:pos x="30" y="50"/>
                </a:cxn>
                <a:cxn ang="0">
                  <a:pos x="28" y="54"/>
                </a:cxn>
                <a:cxn ang="0">
                  <a:pos x="28" y="57"/>
                </a:cxn>
                <a:cxn ang="0">
                  <a:pos x="28" y="63"/>
                </a:cxn>
                <a:cxn ang="0">
                  <a:pos x="28" y="67"/>
                </a:cxn>
                <a:cxn ang="0">
                  <a:pos x="43" y="71"/>
                </a:cxn>
                <a:cxn ang="0">
                  <a:pos x="62" y="99"/>
                </a:cxn>
                <a:cxn ang="0">
                  <a:pos x="87" y="99"/>
                </a:cxn>
                <a:cxn ang="0">
                  <a:pos x="3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87" h="99">
                  <a:moveTo>
                    <a:pt x="3" y="2"/>
                  </a:moveTo>
                  <a:lnTo>
                    <a:pt x="0" y="38"/>
                  </a:lnTo>
                  <a:lnTo>
                    <a:pt x="1" y="37"/>
                  </a:lnTo>
                  <a:lnTo>
                    <a:pt x="5" y="37"/>
                  </a:lnTo>
                  <a:lnTo>
                    <a:pt x="9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6" y="35"/>
                  </a:lnTo>
                  <a:lnTo>
                    <a:pt x="30" y="37"/>
                  </a:lnTo>
                  <a:lnTo>
                    <a:pt x="30" y="40"/>
                  </a:lnTo>
                  <a:lnTo>
                    <a:pt x="30" y="44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63"/>
                  </a:lnTo>
                  <a:lnTo>
                    <a:pt x="28" y="67"/>
                  </a:lnTo>
                  <a:lnTo>
                    <a:pt x="43" y="71"/>
                  </a:lnTo>
                  <a:lnTo>
                    <a:pt x="62" y="99"/>
                  </a:lnTo>
                  <a:lnTo>
                    <a:pt x="87" y="99"/>
                  </a:lnTo>
                  <a:lnTo>
                    <a:pt x="3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8FA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8" name="Freeform 30"/>
            <p:cNvSpPr>
              <a:spLocks/>
            </p:cNvSpPr>
            <p:nvPr/>
          </p:nvSpPr>
          <p:spPr bwMode="auto">
            <a:xfrm>
              <a:off x="2757" y="2855"/>
              <a:ext cx="376" cy="220"/>
            </a:xfrm>
            <a:custGeom>
              <a:avLst/>
              <a:gdLst/>
              <a:ahLst/>
              <a:cxnLst>
                <a:cxn ang="0">
                  <a:pos x="705" y="59"/>
                </a:cxn>
                <a:cxn ang="0">
                  <a:pos x="713" y="63"/>
                </a:cxn>
                <a:cxn ang="0">
                  <a:pos x="726" y="74"/>
                </a:cxn>
                <a:cxn ang="0">
                  <a:pos x="701" y="110"/>
                </a:cxn>
                <a:cxn ang="0">
                  <a:pos x="724" y="112"/>
                </a:cxn>
                <a:cxn ang="0">
                  <a:pos x="703" y="158"/>
                </a:cxn>
                <a:cxn ang="0">
                  <a:pos x="551" y="228"/>
                </a:cxn>
                <a:cxn ang="0">
                  <a:pos x="530" y="232"/>
                </a:cxn>
                <a:cxn ang="0">
                  <a:pos x="496" y="224"/>
                </a:cxn>
                <a:cxn ang="0">
                  <a:pos x="467" y="217"/>
                </a:cxn>
                <a:cxn ang="0">
                  <a:pos x="460" y="232"/>
                </a:cxn>
                <a:cxn ang="0">
                  <a:pos x="435" y="224"/>
                </a:cxn>
                <a:cxn ang="0">
                  <a:pos x="405" y="215"/>
                </a:cxn>
                <a:cxn ang="0">
                  <a:pos x="369" y="211"/>
                </a:cxn>
                <a:cxn ang="0">
                  <a:pos x="340" y="211"/>
                </a:cxn>
                <a:cxn ang="0">
                  <a:pos x="281" y="202"/>
                </a:cxn>
                <a:cxn ang="0">
                  <a:pos x="262" y="211"/>
                </a:cxn>
                <a:cxn ang="0">
                  <a:pos x="226" y="209"/>
                </a:cxn>
                <a:cxn ang="0">
                  <a:pos x="199" y="202"/>
                </a:cxn>
                <a:cxn ang="0">
                  <a:pos x="135" y="202"/>
                </a:cxn>
                <a:cxn ang="0">
                  <a:pos x="87" y="194"/>
                </a:cxn>
                <a:cxn ang="0">
                  <a:pos x="53" y="192"/>
                </a:cxn>
                <a:cxn ang="0">
                  <a:pos x="17" y="194"/>
                </a:cxn>
                <a:cxn ang="0">
                  <a:pos x="0" y="207"/>
                </a:cxn>
                <a:cxn ang="0">
                  <a:pos x="11" y="238"/>
                </a:cxn>
                <a:cxn ang="0">
                  <a:pos x="17" y="262"/>
                </a:cxn>
                <a:cxn ang="0">
                  <a:pos x="15" y="274"/>
                </a:cxn>
                <a:cxn ang="0">
                  <a:pos x="36" y="289"/>
                </a:cxn>
                <a:cxn ang="0">
                  <a:pos x="30" y="295"/>
                </a:cxn>
                <a:cxn ang="0">
                  <a:pos x="44" y="306"/>
                </a:cxn>
                <a:cxn ang="0">
                  <a:pos x="53" y="323"/>
                </a:cxn>
                <a:cxn ang="0">
                  <a:pos x="38" y="327"/>
                </a:cxn>
                <a:cxn ang="0">
                  <a:pos x="49" y="340"/>
                </a:cxn>
                <a:cxn ang="0">
                  <a:pos x="61" y="356"/>
                </a:cxn>
                <a:cxn ang="0">
                  <a:pos x="47" y="358"/>
                </a:cxn>
                <a:cxn ang="0">
                  <a:pos x="72" y="382"/>
                </a:cxn>
                <a:cxn ang="0">
                  <a:pos x="61" y="390"/>
                </a:cxn>
                <a:cxn ang="0">
                  <a:pos x="76" y="424"/>
                </a:cxn>
                <a:cxn ang="0">
                  <a:pos x="85" y="437"/>
                </a:cxn>
                <a:cxn ang="0">
                  <a:pos x="110" y="434"/>
                </a:cxn>
                <a:cxn ang="0">
                  <a:pos x="99" y="392"/>
                </a:cxn>
                <a:cxn ang="0">
                  <a:pos x="74" y="314"/>
                </a:cxn>
                <a:cxn ang="0">
                  <a:pos x="49" y="261"/>
                </a:cxn>
                <a:cxn ang="0">
                  <a:pos x="36" y="230"/>
                </a:cxn>
                <a:cxn ang="0">
                  <a:pos x="53" y="215"/>
                </a:cxn>
                <a:cxn ang="0">
                  <a:pos x="80" y="221"/>
                </a:cxn>
                <a:cxn ang="0">
                  <a:pos x="110" y="224"/>
                </a:cxn>
                <a:cxn ang="0">
                  <a:pos x="198" y="230"/>
                </a:cxn>
                <a:cxn ang="0">
                  <a:pos x="262" y="234"/>
                </a:cxn>
                <a:cxn ang="0">
                  <a:pos x="310" y="230"/>
                </a:cxn>
                <a:cxn ang="0">
                  <a:pos x="384" y="234"/>
                </a:cxn>
                <a:cxn ang="0">
                  <a:pos x="454" y="253"/>
                </a:cxn>
                <a:cxn ang="0">
                  <a:pos x="536" y="255"/>
                </a:cxn>
                <a:cxn ang="0">
                  <a:pos x="595" y="249"/>
                </a:cxn>
                <a:cxn ang="0">
                  <a:pos x="618" y="247"/>
                </a:cxn>
                <a:cxn ang="0">
                  <a:pos x="652" y="243"/>
                </a:cxn>
                <a:cxn ang="0">
                  <a:pos x="684" y="238"/>
                </a:cxn>
                <a:cxn ang="0">
                  <a:pos x="717" y="207"/>
                </a:cxn>
                <a:cxn ang="0">
                  <a:pos x="736" y="158"/>
                </a:cxn>
                <a:cxn ang="0">
                  <a:pos x="745" y="101"/>
                </a:cxn>
                <a:cxn ang="0">
                  <a:pos x="749" y="74"/>
                </a:cxn>
              </a:cxnLst>
              <a:rect l="0" t="0" r="r" b="b"/>
              <a:pathLst>
                <a:path w="753" h="439">
                  <a:moveTo>
                    <a:pt x="717" y="27"/>
                  </a:moveTo>
                  <a:lnTo>
                    <a:pt x="715" y="34"/>
                  </a:lnTo>
                  <a:lnTo>
                    <a:pt x="713" y="40"/>
                  </a:lnTo>
                  <a:lnTo>
                    <a:pt x="711" y="48"/>
                  </a:lnTo>
                  <a:lnTo>
                    <a:pt x="709" y="53"/>
                  </a:lnTo>
                  <a:lnTo>
                    <a:pt x="705" y="59"/>
                  </a:lnTo>
                  <a:lnTo>
                    <a:pt x="703" y="63"/>
                  </a:lnTo>
                  <a:lnTo>
                    <a:pt x="701" y="65"/>
                  </a:lnTo>
                  <a:lnTo>
                    <a:pt x="701" y="67"/>
                  </a:lnTo>
                  <a:lnTo>
                    <a:pt x="703" y="67"/>
                  </a:lnTo>
                  <a:lnTo>
                    <a:pt x="707" y="65"/>
                  </a:lnTo>
                  <a:lnTo>
                    <a:pt x="713" y="63"/>
                  </a:lnTo>
                  <a:lnTo>
                    <a:pt x="718" y="65"/>
                  </a:lnTo>
                  <a:lnTo>
                    <a:pt x="722" y="65"/>
                  </a:lnTo>
                  <a:lnTo>
                    <a:pt x="726" y="67"/>
                  </a:lnTo>
                  <a:lnTo>
                    <a:pt x="726" y="69"/>
                  </a:lnTo>
                  <a:lnTo>
                    <a:pt x="728" y="72"/>
                  </a:lnTo>
                  <a:lnTo>
                    <a:pt x="726" y="74"/>
                  </a:lnTo>
                  <a:lnTo>
                    <a:pt x="724" y="80"/>
                  </a:lnTo>
                  <a:lnTo>
                    <a:pt x="718" y="86"/>
                  </a:lnTo>
                  <a:lnTo>
                    <a:pt x="713" y="93"/>
                  </a:lnTo>
                  <a:lnTo>
                    <a:pt x="707" y="99"/>
                  </a:lnTo>
                  <a:lnTo>
                    <a:pt x="705" y="105"/>
                  </a:lnTo>
                  <a:lnTo>
                    <a:pt x="701" y="110"/>
                  </a:lnTo>
                  <a:lnTo>
                    <a:pt x="707" y="107"/>
                  </a:lnTo>
                  <a:lnTo>
                    <a:pt x="711" y="107"/>
                  </a:lnTo>
                  <a:lnTo>
                    <a:pt x="717" y="103"/>
                  </a:lnTo>
                  <a:lnTo>
                    <a:pt x="720" y="105"/>
                  </a:lnTo>
                  <a:lnTo>
                    <a:pt x="722" y="107"/>
                  </a:lnTo>
                  <a:lnTo>
                    <a:pt x="724" y="112"/>
                  </a:lnTo>
                  <a:lnTo>
                    <a:pt x="722" y="120"/>
                  </a:lnTo>
                  <a:lnTo>
                    <a:pt x="718" y="128"/>
                  </a:lnTo>
                  <a:lnTo>
                    <a:pt x="715" y="135"/>
                  </a:lnTo>
                  <a:lnTo>
                    <a:pt x="711" y="145"/>
                  </a:lnTo>
                  <a:lnTo>
                    <a:pt x="707" y="150"/>
                  </a:lnTo>
                  <a:lnTo>
                    <a:pt x="703" y="158"/>
                  </a:lnTo>
                  <a:lnTo>
                    <a:pt x="701" y="162"/>
                  </a:lnTo>
                  <a:lnTo>
                    <a:pt x="701" y="164"/>
                  </a:lnTo>
                  <a:lnTo>
                    <a:pt x="699" y="192"/>
                  </a:lnTo>
                  <a:lnTo>
                    <a:pt x="637" y="232"/>
                  </a:lnTo>
                  <a:lnTo>
                    <a:pt x="553" y="228"/>
                  </a:lnTo>
                  <a:lnTo>
                    <a:pt x="551" y="228"/>
                  </a:lnTo>
                  <a:lnTo>
                    <a:pt x="549" y="230"/>
                  </a:lnTo>
                  <a:lnTo>
                    <a:pt x="545" y="230"/>
                  </a:lnTo>
                  <a:lnTo>
                    <a:pt x="544" y="230"/>
                  </a:lnTo>
                  <a:lnTo>
                    <a:pt x="540" y="232"/>
                  </a:lnTo>
                  <a:lnTo>
                    <a:pt x="536" y="232"/>
                  </a:lnTo>
                  <a:lnTo>
                    <a:pt x="530" y="232"/>
                  </a:lnTo>
                  <a:lnTo>
                    <a:pt x="525" y="232"/>
                  </a:lnTo>
                  <a:lnTo>
                    <a:pt x="521" y="230"/>
                  </a:lnTo>
                  <a:lnTo>
                    <a:pt x="515" y="230"/>
                  </a:lnTo>
                  <a:lnTo>
                    <a:pt x="507" y="228"/>
                  </a:lnTo>
                  <a:lnTo>
                    <a:pt x="502" y="226"/>
                  </a:lnTo>
                  <a:lnTo>
                    <a:pt x="496" y="224"/>
                  </a:lnTo>
                  <a:lnTo>
                    <a:pt x="490" y="224"/>
                  </a:lnTo>
                  <a:lnTo>
                    <a:pt x="485" y="223"/>
                  </a:lnTo>
                  <a:lnTo>
                    <a:pt x="479" y="221"/>
                  </a:lnTo>
                  <a:lnTo>
                    <a:pt x="475" y="221"/>
                  </a:lnTo>
                  <a:lnTo>
                    <a:pt x="471" y="219"/>
                  </a:lnTo>
                  <a:lnTo>
                    <a:pt x="467" y="217"/>
                  </a:lnTo>
                  <a:lnTo>
                    <a:pt x="466" y="217"/>
                  </a:lnTo>
                  <a:lnTo>
                    <a:pt x="466" y="219"/>
                  </a:lnTo>
                  <a:lnTo>
                    <a:pt x="467" y="224"/>
                  </a:lnTo>
                  <a:lnTo>
                    <a:pt x="466" y="230"/>
                  </a:lnTo>
                  <a:lnTo>
                    <a:pt x="464" y="234"/>
                  </a:lnTo>
                  <a:lnTo>
                    <a:pt x="460" y="232"/>
                  </a:lnTo>
                  <a:lnTo>
                    <a:pt x="458" y="232"/>
                  </a:lnTo>
                  <a:lnTo>
                    <a:pt x="454" y="230"/>
                  </a:lnTo>
                  <a:lnTo>
                    <a:pt x="450" y="230"/>
                  </a:lnTo>
                  <a:lnTo>
                    <a:pt x="445" y="228"/>
                  </a:lnTo>
                  <a:lnTo>
                    <a:pt x="441" y="226"/>
                  </a:lnTo>
                  <a:lnTo>
                    <a:pt x="435" y="224"/>
                  </a:lnTo>
                  <a:lnTo>
                    <a:pt x="431" y="224"/>
                  </a:lnTo>
                  <a:lnTo>
                    <a:pt x="426" y="221"/>
                  </a:lnTo>
                  <a:lnTo>
                    <a:pt x="420" y="221"/>
                  </a:lnTo>
                  <a:lnTo>
                    <a:pt x="414" y="219"/>
                  </a:lnTo>
                  <a:lnTo>
                    <a:pt x="410" y="217"/>
                  </a:lnTo>
                  <a:lnTo>
                    <a:pt x="405" y="215"/>
                  </a:lnTo>
                  <a:lnTo>
                    <a:pt x="403" y="215"/>
                  </a:lnTo>
                  <a:lnTo>
                    <a:pt x="378" y="204"/>
                  </a:lnTo>
                  <a:lnTo>
                    <a:pt x="378" y="205"/>
                  </a:lnTo>
                  <a:lnTo>
                    <a:pt x="378" y="207"/>
                  </a:lnTo>
                  <a:lnTo>
                    <a:pt x="376" y="209"/>
                  </a:lnTo>
                  <a:lnTo>
                    <a:pt x="369" y="211"/>
                  </a:lnTo>
                  <a:lnTo>
                    <a:pt x="365" y="211"/>
                  </a:lnTo>
                  <a:lnTo>
                    <a:pt x="361" y="211"/>
                  </a:lnTo>
                  <a:lnTo>
                    <a:pt x="355" y="211"/>
                  </a:lnTo>
                  <a:lnTo>
                    <a:pt x="353" y="211"/>
                  </a:lnTo>
                  <a:lnTo>
                    <a:pt x="346" y="211"/>
                  </a:lnTo>
                  <a:lnTo>
                    <a:pt x="340" y="211"/>
                  </a:lnTo>
                  <a:lnTo>
                    <a:pt x="336" y="209"/>
                  </a:lnTo>
                  <a:lnTo>
                    <a:pt x="333" y="209"/>
                  </a:lnTo>
                  <a:lnTo>
                    <a:pt x="331" y="209"/>
                  </a:lnTo>
                  <a:lnTo>
                    <a:pt x="279" y="198"/>
                  </a:lnTo>
                  <a:lnTo>
                    <a:pt x="279" y="200"/>
                  </a:lnTo>
                  <a:lnTo>
                    <a:pt x="281" y="202"/>
                  </a:lnTo>
                  <a:lnTo>
                    <a:pt x="283" y="205"/>
                  </a:lnTo>
                  <a:lnTo>
                    <a:pt x="279" y="207"/>
                  </a:lnTo>
                  <a:lnTo>
                    <a:pt x="275" y="209"/>
                  </a:lnTo>
                  <a:lnTo>
                    <a:pt x="272" y="209"/>
                  </a:lnTo>
                  <a:lnTo>
                    <a:pt x="266" y="211"/>
                  </a:lnTo>
                  <a:lnTo>
                    <a:pt x="262" y="211"/>
                  </a:lnTo>
                  <a:lnTo>
                    <a:pt x="256" y="211"/>
                  </a:lnTo>
                  <a:lnTo>
                    <a:pt x="249" y="211"/>
                  </a:lnTo>
                  <a:lnTo>
                    <a:pt x="241" y="211"/>
                  </a:lnTo>
                  <a:lnTo>
                    <a:pt x="236" y="211"/>
                  </a:lnTo>
                  <a:lnTo>
                    <a:pt x="230" y="209"/>
                  </a:lnTo>
                  <a:lnTo>
                    <a:pt x="226" y="209"/>
                  </a:lnTo>
                  <a:lnTo>
                    <a:pt x="220" y="207"/>
                  </a:lnTo>
                  <a:lnTo>
                    <a:pt x="217" y="207"/>
                  </a:lnTo>
                  <a:lnTo>
                    <a:pt x="213" y="205"/>
                  </a:lnTo>
                  <a:lnTo>
                    <a:pt x="209" y="204"/>
                  </a:lnTo>
                  <a:lnTo>
                    <a:pt x="203" y="202"/>
                  </a:lnTo>
                  <a:lnTo>
                    <a:pt x="199" y="202"/>
                  </a:lnTo>
                  <a:lnTo>
                    <a:pt x="192" y="198"/>
                  </a:lnTo>
                  <a:lnTo>
                    <a:pt x="188" y="196"/>
                  </a:lnTo>
                  <a:lnTo>
                    <a:pt x="184" y="196"/>
                  </a:lnTo>
                  <a:lnTo>
                    <a:pt x="182" y="196"/>
                  </a:lnTo>
                  <a:lnTo>
                    <a:pt x="182" y="205"/>
                  </a:lnTo>
                  <a:lnTo>
                    <a:pt x="135" y="202"/>
                  </a:lnTo>
                  <a:lnTo>
                    <a:pt x="82" y="186"/>
                  </a:lnTo>
                  <a:lnTo>
                    <a:pt x="83" y="186"/>
                  </a:lnTo>
                  <a:lnTo>
                    <a:pt x="89" y="190"/>
                  </a:lnTo>
                  <a:lnTo>
                    <a:pt x="91" y="192"/>
                  </a:lnTo>
                  <a:lnTo>
                    <a:pt x="89" y="194"/>
                  </a:lnTo>
                  <a:lnTo>
                    <a:pt x="87" y="194"/>
                  </a:lnTo>
                  <a:lnTo>
                    <a:pt x="82" y="196"/>
                  </a:lnTo>
                  <a:lnTo>
                    <a:pt x="76" y="194"/>
                  </a:lnTo>
                  <a:lnTo>
                    <a:pt x="70" y="194"/>
                  </a:lnTo>
                  <a:lnTo>
                    <a:pt x="64" y="194"/>
                  </a:lnTo>
                  <a:lnTo>
                    <a:pt x="59" y="194"/>
                  </a:lnTo>
                  <a:lnTo>
                    <a:pt x="53" y="192"/>
                  </a:lnTo>
                  <a:lnTo>
                    <a:pt x="45" y="192"/>
                  </a:lnTo>
                  <a:lnTo>
                    <a:pt x="40" y="192"/>
                  </a:lnTo>
                  <a:lnTo>
                    <a:pt x="34" y="194"/>
                  </a:lnTo>
                  <a:lnTo>
                    <a:pt x="26" y="194"/>
                  </a:lnTo>
                  <a:lnTo>
                    <a:pt x="21" y="194"/>
                  </a:lnTo>
                  <a:lnTo>
                    <a:pt x="17" y="194"/>
                  </a:lnTo>
                  <a:lnTo>
                    <a:pt x="11" y="196"/>
                  </a:lnTo>
                  <a:lnTo>
                    <a:pt x="7" y="196"/>
                  </a:lnTo>
                  <a:lnTo>
                    <a:pt x="4" y="198"/>
                  </a:lnTo>
                  <a:lnTo>
                    <a:pt x="2" y="200"/>
                  </a:lnTo>
                  <a:lnTo>
                    <a:pt x="2" y="202"/>
                  </a:lnTo>
                  <a:lnTo>
                    <a:pt x="0" y="207"/>
                  </a:lnTo>
                  <a:lnTo>
                    <a:pt x="2" y="215"/>
                  </a:lnTo>
                  <a:lnTo>
                    <a:pt x="4" y="219"/>
                  </a:lnTo>
                  <a:lnTo>
                    <a:pt x="6" y="224"/>
                  </a:lnTo>
                  <a:lnTo>
                    <a:pt x="7" y="228"/>
                  </a:lnTo>
                  <a:lnTo>
                    <a:pt x="9" y="234"/>
                  </a:lnTo>
                  <a:lnTo>
                    <a:pt x="11" y="238"/>
                  </a:lnTo>
                  <a:lnTo>
                    <a:pt x="13" y="243"/>
                  </a:lnTo>
                  <a:lnTo>
                    <a:pt x="15" y="247"/>
                  </a:lnTo>
                  <a:lnTo>
                    <a:pt x="17" y="251"/>
                  </a:lnTo>
                  <a:lnTo>
                    <a:pt x="21" y="257"/>
                  </a:lnTo>
                  <a:lnTo>
                    <a:pt x="21" y="261"/>
                  </a:lnTo>
                  <a:lnTo>
                    <a:pt x="17" y="262"/>
                  </a:lnTo>
                  <a:lnTo>
                    <a:pt x="11" y="264"/>
                  </a:lnTo>
                  <a:lnTo>
                    <a:pt x="6" y="266"/>
                  </a:lnTo>
                  <a:lnTo>
                    <a:pt x="4" y="268"/>
                  </a:lnTo>
                  <a:lnTo>
                    <a:pt x="6" y="268"/>
                  </a:lnTo>
                  <a:lnTo>
                    <a:pt x="9" y="270"/>
                  </a:lnTo>
                  <a:lnTo>
                    <a:pt x="15" y="274"/>
                  </a:lnTo>
                  <a:lnTo>
                    <a:pt x="23" y="276"/>
                  </a:lnTo>
                  <a:lnTo>
                    <a:pt x="28" y="280"/>
                  </a:lnTo>
                  <a:lnTo>
                    <a:pt x="34" y="281"/>
                  </a:lnTo>
                  <a:lnTo>
                    <a:pt x="40" y="285"/>
                  </a:lnTo>
                  <a:lnTo>
                    <a:pt x="40" y="287"/>
                  </a:lnTo>
                  <a:lnTo>
                    <a:pt x="36" y="289"/>
                  </a:lnTo>
                  <a:lnTo>
                    <a:pt x="30" y="289"/>
                  </a:lnTo>
                  <a:lnTo>
                    <a:pt x="23" y="289"/>
                  </a:lnTo>
                  <a:lnTo>
                    <a:pt x="21" y="289"/>
                  </a:lnTo>
                  <a:lnTo>
                    <a:pt x="21" y="289"/>
                  </a:lnTo>
                  <a:lnTo>
                    <a:pt x="25" y="291"/>
                  </a:lnTo>
                  <a:lnTo>
                    <a:pt x="30" y="295"/>
                  </a:lnTo>
                  <a:lnTo>
                    <a:pt x="34" y="299"/>
                  </a:lnTo>
                  <a:lnTo>
                    <a:pt x="40" y="300"/>
                  </a:lnTo>
                  <a:lnTo>
                    <a:pt x="44" y="304"/>
                  </a:lnTo>
                  <a:lnTo>
                    <a:pt x="47" y="304"/>
                  </a:lnTo>
                  <a:lnTo>
                    <a:pt x="47" y="306"/>
                  </a:lnTo>
                  <a:lnTo>
                    <a:pt x="44" y="306"/>
                  </a:lnTo>
                  <a:lnTo>
                    <a:pt x="40" y="306"/>
                  </a:lnTo>
                  <a:lnTo>
                    <a:pt x="36" y="306"/>
                  </a:lnTo>
                  <a:lnTo>
                    <a:pt x="34" y="308"/>
                  </a:lnTo>
                  <a:lnTo>
                    <a:pt x="38" y="310"/>
                  </a:lnTo>
                  <a:lnTo>
                    <a:pt x="45" y="318"/>
                  </a:lnTo>
                  <a:lnTo>
                    <a:pt x="53" y="323"/>
                  </a:lnTo>
                  <a:lnTo>
                    <a:pt x="55" y="327"/>
                  </a:lnTo>
                  <a:lnTo>
                    <a:pt x="53" y="327"/>
                  </a:lnTo>
                  <a:lnTo>
                    <a:pt x="51" y="327"/>
                  </a:lnTo>
                  <a:lnTo>
                    <a:pt x="45" y="327"/>
                  </a:lnTo>
                  <a:lnTo>
                    <a:pt x="42" y="327"/>
                  </a:lnTo>
                  <a:lnTo>
                    <a:pt x="38" y="327"/>
                  </a:lnTo>
                  <a:lnTo>
                    <a:pt x="34" y="327"/>
                  </a:lnTo>
                  <a:lnTo>
                    <a:pt x="30" y="327"/>
                  </a:lnTo>
                  <a:lnTo>
                    <a:pt x="32" y="327"/>
                  </a:lnTo>
                  <a:lnTo>
                    <a:pt x="36" y="331"/>
                  </a:lnTo>
                  <a:lnTo>
                    <a:pt x="42" y="335"/>
                  </a:lnTo>
                  <a:lnTo>
                    <a:pt x="49" y="340"/>
                  </a:lnTo>
                  <a:lnTo>
                    <a:pt x="57" y="344"/>
                  </a:lnTo>
                  <a:lnTo>
                    <a:pt x="63" y="350"/>
                  </a:lnTo>
                  <a:lnTo>
                    <a:pt x="66" y="354"/>
                  </a:lnTo>
                  <a:lnTo>
                    <a:pt x="66" y="356"/>
                  </a:lnTo>
                  <a:lnTo>
                    <a:pt x="64" y="356"/>
                  </a:lnTo>
                  <a:lnTo>
                    <a:pt x="61" y="356"/>
                  </a:lnTo>
                  <a:lnTo>
                    <a:pt x="57" y="354"/>
                  </a:lnTo>
                  <a:lnTo>
                    <a:pt x="53" y="354"/>
                  </a:lnTo>
                  <a:lnTo>
                    <a:pt x="47" y="354"/>
                  </a:lnTo>
                  <a:lnTo>
                    <a:pt x="44" y="354"/>
                  </a:lnTo>
                  <a:lnTo>
                    <a:pt x="45" y="354"/>
                  </a:lnTo>
                  <a:lnTo>
                    <a:pt x="47" y="358"/>
                  </a:lnTo>
                  <a:lnTo>
                    <a:pt x="53" y="361"/>
                  </a:lnTo>
                  <a:lnTo>
                    <a:pt x="59" y="367"/>
                  </a:lnTo>
                  <a:lnTo>
                    <a:pt x="63" y="371"/>
                  </a:lnTo>
                  <a:lnTo>
                    <a:pt x="68" y="377"/>
                  </a:lnTo>
                  <a:lnTo>
                    <a:pt x="70" y="380"/>
                  </a:lnTo>
                  <a:lnTo>
                    <a:pt x="72" y="382"/>
                  </a:lnTo>
                  <a:lnTo>
                    <a:pt x="68" y="384"/>
                  </a:lnTo>
                  <a:lnTo>
                    <a:pt x="63" y="386"/>
                  </a:lnTo>
                  <a:lnTo>
                    <a:pt x="53" y="386"/>
                  </a:lnTo>
                  <a:lnTo>
                    <a:pt x="51" y="386"/>
                  </a:lnTo>
                  <a:lnTo>
                    <a:pt x="53" y="388"/>
                  </a:lnTo>
                  <a:lnTo>
                    <a:pt x="61" y="390"/>
                  </a:lnTo>
                  <a:lnTo>
                    <a:pt x="66" y="396"/>
                  </a:lnTo>
                  <a:lnTo>
                    <a:pt x="70" y="403"/>
                  </a:lnTo>
                  <a:lnTo>
                    <a:pt x="70" y="407"/>
                  </a:lnTo>
                  <a:lnTo>
                    <a:pt x="72" y="413"/>
                  </a:lnTo>
                  <a:lnTo>
                    <a:pt x="74" y="418"/>
                  </a:lnTo>
                  <a:lnTo>
                    <a:pt x="76" y="424"/>
                  </a:lnTo>
                  <a:lnTo>
                    <a:pt x="78" y="430"/>
                  </a:lnTo>
                  <a:lnTo>
                    <a:pt x="80" y="434"/>
                  </a:lnTo>
                  <a:lnTo>
                    <a:pt x="82" y="437"/>
                  </a:lnTo>
                  <a:lnTo>
                    <a:pt x="82" y="439"/>
                  </a:lnTo>
                  <a:lnTo>
                    <a:pt x="83" y="437"/>
                  </a:lnTo>
                  <a:lnTo>
                    <a:pt x="85" y="437"/>
                  </a:lnTo>
                  <a:lnTo>
                    <a:pt x="91" y="437"/>
                  </a:lnTo>
                  <a:lnTo>
                    <a:pt x="97" y="437"/>
                  </a:lnTo>
                  <a:lnTo>
                    <a:pt x="101" y="435"/>
                  </a:lnTo>
                  <a:lnTo>
                    <a:pt x="106" y="435"/>
                  </a:lnTo>
                  <a:lnTo>
                    <a:pt x="108" y="435"/>
                  </a:lnTo>
                  <a:lnTo>
                    <a:pt x="110" y="434"/>
                  </a:lnTo>
                  <a:lnTo>
                    <a:pt x="110" y="432"/>
                  </a:lnTo>
                  <a:lnTo>
                    <a:pt x="108" y="426"/>
                  </a:lnTo>
                  <a:lnTo>
                    <a:pt x="106" y="420"/>
                  </a:lnTo>
                  <a:lnTo>
                    <a:pt x="104" y="413"/>
                  </a:lnTo>
                  <a:lnTo>
                    <a:pt x="101" y="403"/>
                  </a:lnTo>
                  <a:lnTo>
                    <a:pt x="99" y="392"/>
                  </a:lnTo>
                  <a:lnTo>
                    <a:pt x="95" y="378"/>
                  </a:lnTo>
                  <a:lnTo>
                    <a:pt x="91" y="367"/>
                  </a:lnTo>
                  <a:lnTo>
                    <a:pt x="87" y="354"/>
                  </a:lnTo>
                  <a:lnTo>
                    <a:pt x="82" y="340"/>
                  </a:lnTo>
                  <a:lnTo>
                    <a:pt x="78" y="325"/>
                  </a:lnTo>
                  <a:lnTo>
                    <a:pt x="74" y="314"/>
                  </a:lnTo>
                  <a:lnTo>
                    <a:pt x="68" y="300"/>
                  </a:lnTo>
                  <a:lnTo>
                    <a:pt x="64" y="291"/>
                  </a:lnTo>
                  <a:lnTo>
                    <a:pt x="61" y="280"/>
                  </a:lnTo>
                  <a:lnTo>
                    <a:pt x="57" y="274"/>
                  </a:lnTo>
                  <a:lnTo>
                    <a:pt x="53" y="264"/>
                  </a:lnTo>
                  <a:lnTo>
                    <a:pt x="49" y="261"/>
                  </a:lnTo>
                  <a:lnTo>
                    <a:pt x="47" y="255"/>
                  </a:lnTo>
                  <a:lnTo>
                    <a:pt x="44" y="251"/>
                  </a:lnTo>
                  <a:lnTo>
                    <a:pt x="40" y="243"/>
                  </a:lnTo>
                  <a:lnTo>
                    <a:pt x="38" y="238"/>
                  </a:lnTo>
                  <a:lnTo>
                    <a:pt x="36" y="234"/>
                  </a:lnTo>
                  <a:lnTo>
                    <a:pt x="36" y="230"/>
                  </a:lnTo>
                  <a:lnTo>
                    <a:pt x="34" y="226"/>
                  </a:lnTo>
                  <a:lnTo>
                    <a:pt x="36" y="223"/>
                  </a:lnTo>
                  <a:lnTo>
                    <a:pt x="38" y="217"/>
                  </a:lnTo>
                  <a:lnTo>
                    <a:pt x="44" y="215"/>
                  </a:lnTo>
                  <a:lnTo>
                    <a:pt x="47" y="215"/>
                  </a:lnTo>
                  <a:lnTo>
                    <a:pt x="53" y="215"/>
                  </a:lnTo>
                  <a:lnTo>
                    <a:pt x="57" y="215"/>
                  </a:lnTo>
                  <a:lnTo>
                    <a:pt x="63" y="215"/>
                  </a:lnTo>
                  <a:lnTo>
                    <a:pt x="66" y="215"/>
                  </a:lnTo>
                  <a:lnTo>
                    <a:pt x="70" y="217"/>
                  </a:lnTo>
                  <a:lnTo>
                    <a:pt x="74" y="219"/>
                  </a:lnTo>
                  <a:lnTo>
                    <a:pt x="80" y="221"/>
                  </a:lnTo>
                  <a:lnTo>
                    <a:pt x="83" y="221"/>
                  </a:lnTo>
                  <a:lnTo>
                    <a:pt x="87" y="223"/>
                  </a:lnTo>
                  <a:lnTo>
                    <a:pt x="89" y="223"/>
                  </a:lnTo>
                  <a:lnTo>
                    <a:pt x="93" y="223"/>
                  </a:lnTo>
                  <a:lnTo>
                    <a:pt x="101" y="223"/>
                  </a:lnTo>
                  <a:lnTo>
                    <a:pt x="110" y="224"/>
                  </a:lnTo>
                  <a:lnTo>
                    <a:pt x="122" y="224"/>
                  </a:lnTo>
                  <a:lnTo>
                    <a:pt x="137" y="226"/>
                  </a:lnTo>
                  <a:lnTo>
                    <a:pt x="150" y="226"/>
                  </a:lnTo>
                  <a:lnTo>
                    <a:pt x="167" y="228"/>
                  </a:lnTo>
                  <a:lnTo>
                    <a:pt x="182" y="228"/>
                  </a:lnTo>
                  <a:lnTo>
                    <a:pt x="198" y="230"/>
                  </a:lnTo>
                  <a:lnTo>
                    <a:pt x="211" y="232"/>
                  </a:lnTo>
                  <a:lnTo>
                    <a:pt x="226" y="234"/>
                  </a:lnTo>
                  <a:lnTo>
                    <a:pt x="237" y="234"/>
                  </a:lnTo>
                  <a:lnTo>
                    <a:pt x="249" y="234"/>
                  </a:lnTo>
                  <a:lnTo>
                    <a:pt x="256" y="234"/>
                  </a:lnTo>
                  <a:lnTo>
                    <a:pt x="262" y="234"/>
                  </a:lnTo>
                  <a:lnTo>
                    <a:pt x="266" y="234"/>
                  </a:lnTo>
                  <a:lnTo>
                    <a:pt x="274" y="234"/>
                  </a:lnTo>
                  <a:lnTo>
                    <a:pt x="281" y="232"/>
                  </a:lnTo>
                  <a:lnTo>
                    <a:pt x="291" y="232"/>
                  </a:lnTo>
                  <a:lnTo>
                    <a:pt x="300" y="232"/>
                  </a:lnTo>
                  <a:lnTo>
                    <a:pt x="310" y="230"/>
                  </a:lnTo>
                  <a:lnTo>
                    <a:pt x="321" y="230"/>
                  </a:lnTo>
                  <a:lnTo>
                    <a:pt x="334" y="230"/>
                  </a:lnTo>
                  <a:lnTo>
                    <a:pt x="346" y="230"/>
                  </a:lnTo>
                  <a:lnTo>
                    <a:pt x="359" y="230"/>
                  </a:lnTo>
                  <a:lnTo>
                    <a:pt x="371" y="232"/>
                  </a:lnTo>
                  <a:lnTo>
                    <a:pt x="384" y="234"/>
                  </a:lnTo>
                  <a:lnTo>
                    <a:pt x="395" y="236"/>
                  </a:lnTo>
                  <a:lnTo>
                    <a:pt x="409" y="238"/>
                  </a:lnTo>
                  <a:lnTo>
                    <a:pt x="420" y="242"/>
                  </a:lnTo>
                  <a:lnTo>
                    <a:pt x="431" y="247"/>
                  </a:lnTo>
                  <a:lnTo>
                    <a:pt x="441" y="249"/>
                  </a:lnTo>
                  <a:lnTo>
                    <a:pt x="454" y="253"/>
                  </a:lnTo>
                  <a:lnTo>
                    <a:pt x="467" y="255"/>
                  </a:lnTo>
                  <a:lnTo>
                    <a:pt x="481" y="255"/>
                  </a:lnTo>
                  <a:lnTo>
                    <a:pt x="494" y="255"/>
                  </a:lnTo>
                  <a:lnTo>
                    <a:pt x="507" y="257"/>
                  </a:lnTo>
                  <a:lnTo>
                    <a:pt x="523" y="255"/>
                  </a:lnTo>
                  <a:lnTo>
                    <a:pt x="536" y="255"/>
                  </a:lnTo>
                  <a:lnTo>
                    <a:pt x="547" y="255"/>
                  </a:lnTo>
                  <a:lnTo>
                    <a:pt x="561" y="253"/>
                  </a:lnTo>
                  <a:lnTo>
                    <a:pt x="572" y="251"/>
                  </a:lnTo>
                  <a:lnTo>
                    <a:pt x="582" y="251"/>
                  </a:lnTo>
                  <a:lnTo>
                    <a:pt x="587" y="249"/>
                  </a:lnTo>
                  <a:lnTo>
                    <a:pt x="595" y="249"/>
                  </a:lnTo>
                  <a:lnTo>
                    <a:pt x="599" y="249"/>
                  </a:lnTo>
                  <a:lnTo>
                    <a:pt x="601" y="249"/>
                  </a:lnTo>
                  <a:lnTo>
                    <a:pt x="602" y="247"/>
                  </a:lnTo>
                  <a:lnTo>
                    <a:pt x="608" y="247"/>
                  </a:lnTo>
                  <a:lnTo>
                    <a:pt x="612" y="247"/>
                  </a:lnTo>
                  <a:lnTo>
                    <a:pt x="618" y="247"/>
                  </a:lnTo>
                  <a:lnTo>
                    <a:pt x="621" y="245"/>
                  </a:lnTo>
                  <a:lnTo>
                    <a:pt x="627" y="245"/>
                  </a:lnTo>
                  <a:lnTo>
                    <a:pt x="633" y="243"/>
                  </a:lnTo>
                  <a:lnTo>
                    <a:pt x="640" y="243"/>
                  </a:lnTo>
                  <a:lnTo>
                    <a:pt x="644" y="243"/>
                  </a:lnTo>
                  <a:lnTo>
                    <a:pt x="652" y="243"/>
                  </a:lnTo>
                  <a:lnTo>
                    <a:pt x="656" y="242"/>
                  </a:lnTo>
                  <a:lnTo>
                    <a:pt x="661" y="242"/>
                  </a:lnTo>
                  <a:lnTo>
                    <a:pt x="667" y="240"/>
                  </a:lnTo>
                  <a:lnTo>
                    <a:pt x="671" y="240"/>
                  </a:lnTo>
                  <a:lnTo>
                    <a:pt x="677" y="238"/>
                  </a:lnTo>
                  <a:lnTo>
                    <a:pt x="684" y="238"/>
                  </a:lnTo>
                  <a:lnTo>
                    <a:pt x="692" y="234"/>
                  </a:lnTo>
                  <a:lnTo>
                    <a:pt x="699" y="230"/>
                  </a:lnTo>
                  <a:lnTo>
                    <a:pt x="705" y="224"/>
                  </a:lnTo>
                  <a:lnTo>
                    <a:pt x="711" y="217"/>
                  </a:lnTo>
                  <a:lnTo>
                    <a:pt x="715" y="211"/>
                  </a:lnTo>
                  <a:lnTo>
                    <a:pt x="717" y="207"/>
                  </a:lnTo>
                  <a:lnTo>
                    <a:pt x="720" y="200"/>
                  </a:lnTo>
                  <a:lnTo>
                    <a:pt x="724" y="194"/>
                  </a:lnTo>
                  <a:lnTo>
                    <a:pt x="726" y="186"/>
                  </a:lnTo>
                  <a:lnTo>
                    <a:pt x="730" y="177"/>
                  </a:lnTo>
                  <a:lnTo>
                    <a:pt x="732" y="167"/>
                  </a:lnTo>
                  <a:lnTo>
                    <a:pt x="736" y="158"/>
                  </a:lnTo>
                  <a:lnTo>
                    <a:pt x="737" y="148"/>
                  </a:lnTo>
                  <a:lnTo>
                    <a:pt x="739" y="139"/>
                  </a:lnTo>
                  <a:lnTo>
                    <a:pt x="741" y="129"/>
                  </a:lnTo>
                  <a:lnTo>
                    <a:pt x="743" y="120"/>
                  </a:lnTo>
                  <a:lnTo>
                    <a:pt x="743" y="110"/>
                  </a:lnTo>
                  <a:lnTo>
                    <a:pt x="745" y="101"/>
                  </a:lnTo>
                  <a:lnTo>
                    <a:pt x="745" y="93"/>
                  </a:lnTo>
                  <a:lnTo>
                    <a:pt x="747" y="88"/>
                  </a:lnTo>
                  <a:lnTo>
                    <a:pt x="747" y="80"/>
                  </a:lnTo>
                  <a:lnTo>
                    <a:pt x="749" y="76"/>
                  </a:lnTo>
                  <a:lnTo>
                    <a:pt x="749" y="74"/>
                  </a:lnTo>
                  <a:lnTo>
                    <a:pt x="749" y="74"/>
                  </a:lnTo>
                  <a:lnTo>
                    <a:pt x="753" y="0"/>
                  </a:lnTo>
                  <a:lnTo>
                    <a:pt x="717" y="27"/>
                  </a:lnTo>
                  <a:lnTo>
                    <a:pt x="717" y="27"/>
                  </a:lnTo>
                  <a:close/>
                </a:path>
              </a:pathLst>
            </a:custGeom>
            <a:solidFill>
              <a:srgbClr val="B8FA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0" name="Freeform 32"/>
            <p:cNvSpPr>
              <a:spLocks/>
            </p:cNvSpPr>
            <p:nvPr/>
          </p:nvSpPr>
          <p:spPr bwMode="auto">
            <a:xfrm>
              <a:off x="2836" y="2967"/>
              <a:ext cx="63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6"/>
                </a:cxn>
                <a:cxn ang="0">
                  <a:pos x="11" y="14"/>
                </a:cxn>
                <a:cxn ang="0">
                  <a:pos x="19" y="25"/>
                </a:cxn>
                <a:cxn ang="0">
                  <a:pos x="26" y="37"/>
                </a:cxn>
                <a:cxn ang="0">
                  <a:pos x="38" y="52"/>
                </a:cxn>
                <a:cxn ang="0">
                  <a:pos x="49" y="67"/>
                </a:cxn>
                <a:cxn ang="0">
                  <a:pos x="60" y="84"/>
                </a:cxn>
                <a:cxn ang="0">
                  <a:pos x="72" y="101"/>
                </a:cxn>
                <a:cxn ang="0">
                  <a:pos x="83" y="118"/>
                </a:cxn>
                <a:cxn ang="0">
                  <a:pos x="93" y="135"/>
                </a:cxn>
                <a:cxn ang="0">
                  <a:pos x="104" y="153"/>
                </a:cxn>
                <a:cxn ang="0">
                  <a:pos x="112" y="170"/>
                </a:cxn>
                <a:cxn ang="0">
                  <a:pos x="117" y="183"/>
                </a:cxn>
                <a:cxn ang="0">
                  <a:pos x="123" y="196"/>
                </a:cxn>
                <a:cxn ang="0">
                  <a:pos x="125" y="208"/>
                </a:cxn>
                <a:cxn ang="0">
                  <a:pos x="125" y="211"/>
                </a:cxn>
                <a:cxn ang="0">
                  <a:pos x="125" y="217"/>
                </a:cxn>
                <a:cxn ang="0">
                  <a:pos x="123" y="219"/>
                </a:cxn>
                <a:cxn ang="0">
                  <a:pos x="123" y="221"/>
                </a:cxn>
                <a:cxn ang="0">
                  <a:pos x="117" y="223"/>
                </a:cxn>
                <a:cxn ang="0">
                  <a:pos x="114" y="221"/>
                </a:cxn>
                <a:cxn ang="0">
                  <a:pos x="108" y="217"/>
                </a:cxn>
                <a:cxn ang="0">
                  <a:pos x="104" y="213"/>
                </a:cxn>
                <a:cxn ang="0">
                  <a:pos x="102" y="211"/>
                </a:cxn>
                <a:cxn ang="0">
                  <a:pos x="100" y="210"/>
                </a:cxn>
                <a:cxn ang="0">
                  <a:pos x="100" y="208"/>
                </a:cxn>
                <a:cxn ang="0">
                  <a:pos x="98" y="204"/>
                </a:cxn>
                <a:cxn ang="0">
                  <a:pos x="95" y="198"/>
                </a:cxn>
                <a:cxn ang="0">
                  <a:pos x="93" y="192"/>
                </a:cxn>
                <a:cxn ang="0">
                  <a:pos x="89" y="183"/>
                </a:cxn>
                <a:cxn ang="0">
                  <a:pos x="83" y="175"/>
                </a:cxn>
                <a:cxn ang="0">
                  <a:pos x="78" y="166"/>
                </a:cxn>
                <a:cxn ang="0">
                  <a:pos x="72" y="156"/>
                </a:cxn>
                <a:cxn ang="0">
                  <a:pos x="64" y="145"/>
                </a:cxn>
                <a:cxn ang="0">
                  <a:pos x="59" y="135"/>
                </a:cxn>
                <a:cxn ang="0">
                  <a:pos x="49" y="124"/>
                </a:cxn>
                <a:cxn ang="0">
                  <a:pos x="41" y="116"/>
                </a:cxn>
                <a:cxn ang="0">
                  <a:pos x="32" y="107"/>
                </a:cxn>
                <a:cxn ang="0">
                  <a:pos x="24" y="99"/>
                </a:cxn>
                <a:cxn ang="0">
                  <a:pos x="15" y="94"/>
                </a:cxn>
                <a:cxn ang="0">
                  <a:pos x="5" y="92"/>
                </a:cxn>
                <a:cxn ang="0">
                  <a:pos x="5" y="86"/>
                </a:cxn>
                <a:cxn ang="0">
                  <a:pos x="3" y="80"/>
                </a:cxn>
                <a:cxn ang="0">
                  <a:pos x="3" y="73"/>
                </a:cxn>
                <a:cxn ang="0">
                  <a:pos x="3" y="67"/>
                </a:cxn>
                <a:cxn ang="0">
                  <a:pos x="3" y="61"/>
                </a:cxn>
                <a:cxn ang="0">
                  <a:pos x="2" y="56"/>
                </a:cxn>
                <a:cxn ang="0">
                  <a:pos x="2" y="50"/>
                </a:cxn>
                <a:cxn ang="0">
                  <a:pos x="2" y="44"/>
                </a:cxn>
                <a:cxn ang="0">
                  <a:pos x="2" y="38"/>
                </a:cxn>
                <a:cxn ang="0">
                  <a:pos x="2" y="33"/>
                </a:cxn>
                <a:cxn ang="0">
                  <a:pos x="2" y="27"/>
                </a:cxn>
                <a:cxn ang="0">
                  <a:pos x="2" y="21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5" h="223">
                  <a:moveTo>
                    <a:pt x="0" y="0"/>
                  </a:moveTo>
                  <a:lnTo>
                    <a:pt x="2" y="0"/>
                  </a:lnTo>
                  <a:lnTo>
                    <a:pt x="5" y="6"/>
                  </a:lnTo>
                  <a:lnTo>
                    <a:pt x="11" y="14"/>
                  </a:lnTo>
                  <a:lnTo>
                    <a:pt x="19" y="25"/>
                  </a:lnTo>
                  <a:lnTo>
                    <a:pt x="26" y="37"/>
                  </a:lnTo>
                  <a:lnTo>
                    <a:pt x="38" y="52"/>
                  </a:lnTo>
                  <a:lnTo>
                    <a:pt x="49" y="67"/>
                  </a:lnTo>
                  <a:lnTo>
                    <a:pt x="60" y="84"/>
                  </a:lnTo>
                  <a:lnTo>
                    <a:pt x="72" y="101"/>
                  </a:lnTo>
                  <a:lnTo>
                    <a:pt x="83" y="118"/>
                  </a:lnTo>
                  <a:lnTo>
                    <a:pt x="93" y="135"/>
                  </a:lnTo>
                  <a:lnTo>
                    <a:pt x="104" y="153"/>
                  </a:lnTo>
                  <a:lnTo>
                    <a:pt x="112" y="170"/>
                  </a:lnTo>
                  <a:lnTo>
                    <a:pt x="117" y="183"/>
                  </a:lnTo>
                  <a:lnTo>
                    <a:pt x="123" y="196"/>
                  </a:lnTo>
                  <a:lnTo>
                    <a:pt x="125" y="208"/>
                  </a:lnTo>
                  <a:lnTo>
                    <a:pt x="125" y="211"/>
                  </a:lnTo>
                  <a:lnTo>
                    <a:pt x="125" y="217"/>
                  </a:lnTo>
                  <a:lnTo>
                    <a:pt x="123" y="219"/>
                  </a:lnTo>
                  <a:lnTo>
                    <a:pt x="123" y="221"/>
                  </a:lnTo>
                  <a:lnTo>
                    <a:pt x="117" y="223"/>
                  </a:lnTo>
                  <a:lnTo>
                    <a:pt x="114" y="221"/>
                  </a:lnTo>
                  <a:lnTo>
                    <a:pt x="108" y="217"/>
                  </a:lnTo>
                  <a:lnTo>
                    <a:pt x="104" y="213"/>
                  </a:lnTo>
                  <a:lnTo>
                    <a:pt x="102" y="211"/>
                  </a:lnTo>
                  <a:lnTo>
                    <a:pt x="100" y="210"/>
                  </a:lnTo>
                  <a:lnTo>
                    <a:pt x="100" y="208"/>
                  </a:lnTo>
                  <a:lnTo>
                    <a:pt x="98" y="204"/>
                  </a:lnTo>
                  <a:lnTo>
                    <a:pt x="95" y="198"/>
                  </a:lnTo>
                  <a:lnTo>
                    <a:pt x="93" y="192"/>
                  </a:lnTo>
                  <a:lnTo>
                    <a:pt x="89" y="183"/>
                  </a:lnTo>
                  <a:lnTo>
                    <a:pt x="83" y="175"/>
                  </a:lnTo>
                  <a:lnTo>
                    <a:pt x="78" y="166"/>
                  </a:lnTo>
                  <a:lnTo>
                    <a:pt x="72" y="156"/>
                  </a:lnTo>
                  <a:lnTo>
                    <a:pt x="64" y="145"/>
                  </a:lnTo>
                  <a:lnTo>
                    <a:pt x="59" y="135"/>
                  </a:lnTo>
                  <a:lnTo>
                    <a:pt x="49" y="124"/>
                  </a:lnTo>
                  <a:lnTo>
                    <a:pt x="41" y="116"/>
                  </a:lnTo>
                  <a:lnTo>
                    <a:pt x="32" y="107"/>
                  </a:lnTo>
                  <a:lnTo>
                    <a:pt x="24" y="99"/>
                  </a:lnTo>
                  <a:lnTo>
                    <a:pt x="15" y="94"/>
                  </a:lnTo>
                  <a:lnTo>
                    <a:pt x="5" y="92"/>
                  </a:lnTo>
                  <a:lnTo>
                    <a:pt x="5" y="86"/>
                  </a:lnTo>
                  <a:lnTo>
                    <a:pt x="3" y="80"/>
                  </a:lnTo>
                  <a:lnTo>
                    <a:pt x="3" y="73"/>
                  </a:lnTo>
                  <a:lnTo>
                    <a:pt x="3" y="67"/>
                  </a:lnTo>
                  <a:lnTo>
                    <a:pt x="3" y="61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8"/>
                  </a:lnTo>
                  <a:lnTo>
                    <a:pt x="2" y="33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1" name="Freeform 33"/>
            <p:cNvSpPr>
              <a:spLocks/>
            </p:cNvSpPr>
            <p:nvPr/>
          </p:nvSpPr>
          <p:spPr bwMode="auto">
            <a:xfrm>
              <a:off x="2704" y="2834"/>
              <a:ext cx="160" cy="51"/>
            </a:xfrm>
            <a:custGeom>
              <a:avLst/>
              <a:gdLst/>
              <a:ahLst/>
              <a:cxnLst>
                <a:cxn ang="0">
                  <a:pos x="310" y="23"/>
                </a:cxn>
                <a:cxn ang="0">
                  <a:pos x="299" y="23"/>
                </a:cxn>
                <a:cxn ang="0">
                  <a:pos x="282" y="23"/>
                </a:cxn>
                <a:cxn ang="0">
                  <a:pos x="259" y="25"/>
                </a:cxn>
                <a:cxn ang="0">
                  <a:pos x="232" y="27"/>
                </a:cxn>
                <a:cxn ang="0">
                  <a:pos x="206" y="29"/>
                </a:cxn>
                <a:cxn ang="0">
                  <a:pos x="179" y="29"/>
                </a:cxn>
                <a:cxn ang="0">
                  <a:pos x="154" y="31"/>
                </a:cxn>
                <a:cxn ang="0">
                  <a:pos x="137" y="33"/>
                </a:cxn>
                <a:cxn ang="0">
                  <a:pos x="118" y="35"/>
                </a:cxn>
                <a:cxn ang="0">
                  <a:pos x="101" y="38"/>
                </a:cxn>
                <a:cxn ang="0">
                  <a:pos x="86" y="42"/>
                </a:cxn>
                <a:cxn ang="0">
                  <a:pos x="73" y="46"/>
                </a:cxn>
                <a:cxn ang="0">
                  <a:pos x="61" y="50"/>
                </a:cxn>
                <a:cxn ang="0">
                  <a:pos x="52" y="55"/>
                </a:cxn>
                <a:cxn ang="0">
                  <a:pos x="31" y="86"/>
                </a:cxn>
                <a:cxn ang="0">
                  <a:pos x="2" y="97"/>
                </a:cxn>
                <a:cxn ang="0">
                  <a:pos x="0" y="86"/>
                </a:cxn>
                <a:cxn ang="0">
                  <a:pos x="0" y="74"/>
                </a:cxn>
                <a:cxn ang="0">
                  <a:pos x="2" y="63"/>
                </a:cxn>
                <a:cxn ang="0">
                  <a:pos x="10" y="52"/>
                </a:cxn>
                <a:cxn ang="0">
                  <a:pos x="21" y="40"/>
                </a:cxn>
                <a:cxn ang="0">
                  <a:pos x="42" y="31"/>
                </a:cxn>
                <a:cxn ang="0">
                  <a:pos x="71" y="25"/>
                </a:cxn>
                <a:cxn ang="0">
                  <a:pos x="97" y="19"/>
                </a:cxn>
                <a:cxn ang="0">
                  <a:pos x="124" y="16"/>
                </a:cxn>
                <a:cxn ang="0">
                  <a:pos x="151" y="10"/>
                </a:cxn>
                <a:cxn ang="0">
                  <a:pos x="175" y="6"/>
                </a:cxn>
                <a:cxn ang="0">
                  <a:pos x="200" y="2"/>
                </a:cxn>
                <a:cxn ang="0">
                  <a:pos x="221" y="0"/>
                </a:cxn>
                <a:cxn ang="0">
                  <a:pos x="242" y="0"/>
                </a:cxn>
                <a:cxn ang="0">
                  <a:pos x="259" y="2"/>
                </a:cxn>
                <a:cxn ang="0">
                  <a:pos x="274" y="2"/>
                </a:cxn>
                <a:cxn ang="0">
                  <a:pos x="287" y="2"/>
                </a:cxn>
                <a:cxn ang="0">
                  <a:pos x="299" y="4"/>
                </a:cxn>
                <a:cxn ang="0">
                  <a:pos x="310" y="4"/>
                </a:cxn>
                <a:cxn ang="0">
                  <a:pos x="320" y="6"/>
                </a:cxn>
                <a:cxn ang="0">
                  <a:pos x="310" y="23"/>
                </a:cxn>
              </a:cxnLst>
              <a:rect l="0" t="0" r="r" b="b"/>
              <a:pathLst>
                <a:path w="322" h="101">
                  <a:moveTo>
                    <a:pt x="310" y="23"/>
                  </a:moveTo>
                  <a:lnTo>
                    <a:pt x="310" y="23"/>
                  </a:lnTo>
                  <a:lnTo>
                    <a:pt x="306" y="23"/>
                  </a:lnTo>
                  <a:lnTo>
                    <a:pt x="299" y="23"/>
                  </a:lnTo>
                  <a:lnTo>
                    <a:pt x="291" y="23"/>
                  </a:lnTo>
                  <a:lnTo>
                    <a:pt x="282" y="23"/>
                  </a:lnTo>
                  <a:lnTo>
                    <a:pt x="270" y="25"/>
                  </a:lnTo>
                  <a:lnTo>
                    <a:pt x="259" y="25"/>
                  </a:lnTo>
                  <a:lnTo>
                    <a:pt x="248" y="27"/>
                  </a:lnTo>
                  <a:lnTo>
                    <a:pt x="232" y="27"/>
                  </a:lnTo>
                  <a:lnTo>
                    <a:pt x="219" y="27"/>
                  </a:lnTo>
                  <a:lnTo>
                    <a:pt x="206" y="29"/>
                  </a:lnTo>
                  <a:lnTo>
                    <a:pt x="192" y="29"/>
                  </a:lnTo>
                  <a:lnTo>
                    <a:pt x="179" y="29"/>
                  </a:lnTo>
                  <a:lnTo>
                    <a:pt x="168" y="31"/>
                  </a:lnTo>
                  <a:lnTo>
                    <a:pt x="154" y="31"/>
                  </a:lnTo>
                  <a:lnTo>
                    <a:pt x="147" y="33"/>
                  </a:lnTo>
                  <a:lnTo>
                    <a:pt x="137" y="33"/>
                  </a:lnTo>
                  <a:lnTo>
                    <a:pt x="128" y="35"/>
                  </a:lnTo>
                  <a:lnTo>
                    <a:pt x="118" y="35"/>
                  </a:lnTo>
                  <a:lnTo>
                    <a:pt x="109" y="36"/>
                  </a:lnTo>
                  <a:lnTo>
                    <a:pt x="101" y="38"/>
                  </a:lnTo>
                  <a:lnTo>
                    <a:pt x="94" y="42"/>
                  </a:lnTo>
                  <a:lnTo>
                    <a:pt x="86" y="42"/>
                  </a:lnTo>
                  <a:lnTo>
                    <a:pt x="78" y="46"/>
                  </a:lnTo>
                  <a:lnTo>
                    <a:pt x="73" y="46"/>
                  </a:lnTo>
                  <a:lnTo>
                    <a:pt x="67" y="48"/>
                  </a:lnTo>
                  <a:lnTo>
                    <a:pt x="61" y="50"/>
                  </a:lnTo>
                  <a:lnTo>
                    <a:pt x="57" y="52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31" y="86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2" y="63"/>
                  </a:lnTo>
                  <a:lnTo>
                    <a:pt x="6" y="57"/>
                  </a:lnTo>
                  <a:lnTo>
                    <a:pt x="10" y="52"/>
                  </a:lnTo>
                  <a:lnTo>
                    <a:pt x="16" y="46"/>
                  </a:lnTo>
                  <a:lnTo>
                    <a:pt x="21" y="40"/>
                  </a:lnTo>
                  <a:lnTo>
                    <a:pt x="31" y="35"/>
                  </a:lnTo>
                  <a:lnTo>
                    <a:pt x="42" y="31"/>
                  </a:lnTo>
                  <a:lnTo>
                    <a:pt x="57" y="29"/>
                  </a:lnTo>
                  <a:lnTo>
                    <a:pt x="71" y="25"/>
                  </a:lnTo>
                  <a:lnTo>
                    <a:pt x="84" y="23"/>
                  </a:lnTo>
                  <a:lnTo>
                    <a:pt x="97" y="19"/>
                  </a:lnTo>
                  <a:lnTo>
                    <a:pt x="111" y="17"/>
                  </a:lnTo>
                  <a:lnTo>
                    <a:pt x="124" y="16"/>
                  </a:lnTo>
                  <a:lnTo>
                    <a:pt x="137" y="12"/>
                  </a:lnTo>
                  <a:lnTo>
                    <a:pt x="151" y="10"/>
                  </a:lnTo>
                  <a:lnTo>
                    <a:pt x="164" y="8"/>
                  </a:lnTo>
                  <a:lnTo>
                    <a:pt x="175" y="6"/>
                  </a:lnTo>
                  <a:lnTo>
                    <a:pt x="187" y="4"/>
                  </a:lnTo>
                  <a:lnTo>
                    <a:pt x="200" y="2"/>
                  </a:lnTo>
                  <a:lnTo>
                    <a:pt x="211" y="2"/>
                  </a:lnTo>
                  <a:lnTo>
                    <a:pt x="221" y="0"/>
                  </a:lnTo>
                  <a:lnTo>
                    <a:pt x="232" y="0"/>
                  </a:lnTo>
                  <a:lnTo>
                    <a:pt x="242" y="0"/>
                  </a:lnTo>
                  <a:lnTo>
                    <a:pt x="251" y="2"/>
                  </a:lnTo>
                  <a:lnTo>
                    <a:pt x="259" y="2"/>
                  </a:lnTo>
                  <a:lnTo>
                    <a:pt x="267" y="2"/>
                  </a:lnTo>
                  <a:lnTo>
                    <a:pt x="274" y="2"/>
                  </a:lnTo>
                  <a:lnTo>
                    <a:pt x="282" y="2"/>
                  </a:lnTo>
                  <a:lnTo>
                    <a:pt x="287" y="2"/>
                  </a:lnTo>
                  <a:lnTo>
                    <a:pt x="293" y="4"/>
                  </a:lnTo>
                  <a:lnTo>
                    <a:pt x="299" y="4"/>
                  </a:lnTo>
                  <a:lnTo>
                    <a:pt x="303" y="4"/>
                  </a:lnTo>
                  <a:lnTo>
                    <a:pt x="310" y="4"/>
                  </a:lnTo>
                  <a:lnTo>
                    <a:pt x="316" y="6"/>
                  </a:lnTo>
                  <a:lnTo>
                    <a:pt x="320" y="6"/>
                  </a:lnTo>
                  <a:lnTo>
                    <a:pt x="322" y="6"/>
                  </a:lnTo>
                  <a:lnTo>
                    <a:pt x="310" y="23"/>
                  </a:lnTo>
                  <a:lnTo>
                    <a:pt x="310" y="23"/>
                  </a:lnTo>
                  <a:close/>
                </a:path>
              </a:pathLst>
            </a:custGeom>
            <a:solidFill>
              <a:srgbClr val="B8FA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2" name="Freeform 34"/>
            <p:cNvSpPr>
              <a:spLocks/>
            </p:cNvSpPr>
            <p:nvPr/>
          </p:nvSpPr>
          <p:spPr bwMode="auto">
            <a:xfrm>
              <a:off x="3045" y="2926"/>
              <a:ext cx="48" cy="5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95" y="5"/>
                </a:cxn>
                <a:cxn ang="0">
                  <a:pos x="91" y="4"/>
                </a:cxn>
                <a:cxn ang="0">
                  <a:pos x="87" y="2"/>
                </a:cxn>
                <a:cxn ang="0">
                  <a:pos x="82" y="0"/>
                </a:cxn>
                <a:cxn ang="0">
                  <a:pos x="76" y="0"/>
                </a:cxn>
                <a:cxn ang="0">
                  <a:pos x="70" y="0"/>
                </a:cxn>
                <a:cxn ang="0">
                  <a:pos x="64" y="2"/>
                </a:cxn>
                <a:cxn ang="0">
                  <a:pos x="63" y="5"/>
                </a:cxn>
                <a:cxn ang="0">
                  <a:pos x="61" y="11"/>
                </a:cxn>
                <a:cxn ang="0">
                  <a:pos x="57" y="17"/>
                </a:cxn>
                <a:cxn ang="0">
                  <a:pos x="53" y="23"/>
                </a:cxn>
                <a:cxn ang="0">
                  <a:pos x="51" y="30"/>
                </a:cxn>
                <a:cxn ang="0">
                  <a:pos x="47" y="36"/>
                </a:cxn>
                <a:cxn ang="0">
                  <a:pos x="45" y="42"/>
                </a:cxn>
                <a:cxn ang="0">
                  <a:pos x="42" y="45"/>
                </a:cxn>
                <a:cxn ang="0">
                  <a:pos x="42" y="51"/>
                </a:cxn>
                <a:cxn ang="0">
                  <a:pos x="38" y="55"/>
                </a:cxn>
                <a:cxn ang="0">
                  <a:pos x="34" y="61"/>
                </a:cxn>
                <a:cxn ang="0">
                  <a:pos x="26" y="66"/>
                </a:cxn>
                <a:cxn ang="0">
                  <a:pos x="19" y="74"/>
                </a:cxn>
                <a:cxn ang="0">
                  <a:pos x="11" y="80"/>
                </a:cxn>
                <a:cxn ang="0">
                  <a:pos x="6" y="85"/>
                </a:cxn>
                <a:cxn ang="0">
                  <a:pos x="2" y="87"/>
                </a:cxn>
                <a:cxn ang="0">
                  <a:pos x="0" y="89"/>
                </a:cxn>
                <a:cxn ang="0">
                  <a:pos x="17" y="104"/>
                </a:cxn>
                <a:cxn ang="0">
                  <a:pos x="19" y="102"/>
                </a:cxn>
                <a:cxn ang="0">
                  <a:pos x="25" y="100"/>
                </a:cxn>
                <a:cxn ang="0">
                  <a:pos x="28" y="99"/>
                </a:cxn>
                <a:cxn ang="0">
                  <a:pos x="34" y="97"/>
                </a:cxn>
                <a:cxn ang="0">
                  <a:pos x="38" y="95"/>
                </a:cxn>
                <a:cxn ang="0">
                  <a:pos x="44" y="93"/>
                </a:cxn>
                <a:cxn ang="0">
                  <a:pos x="49" y="91"/>
                </a:cxn>
                <a:cxn ang="0">
                  <a:pos x="55" y="87"/>
                </a:cxn>
                <a:cxn ang="0">
                  <a:pos x="61" y="83"/>
                </a:cxn>
                <a:cxn ang="0">
                  <a:pos x="64" y="81"/>
                </a:cxn>
                <a:cxn ang="0">
                  <a:pos x="68" y="78"/>
                </a:cxn>
                <a:cxn ang="0">
                  <a:pos x="74" y="72"/>
                </a:cxn>
                <a:cxn ang="0">
                  <a:pos x="76" y="68"/>
                </a:cxn>
                <a:cxn ang="0">
                  <a:pos x="80" y="64"/>
                </a:cxn>
                <a:cxn ang="0">
                  <a:pos x="80" y="59"/>
                </a:cxn>
                <a:cxn ang="0">
                  <a:pos x="82" y="55"/>
                </a:cxn>
                <a:cxn ang="0">
                  <a:pos x="83" y="49"/>
                </a:cxn>
                <a:cxn ang="0">
                  <a:pos x="85" y="45"/>
                </a:cxn>
                <a:cxn ang="0">
                  <a:pos x="85" y="40"/>
                </a:cxn>
                <a:cxn ang="0">
                  <a:pos x="87" y="34"/>
                </a:cxn>
                <a:cxn ang="0">
                  <a:pos x="89" y="30"/>
                </a:cxn>
                <a:cxn ang="0">
                  <a:pos x="91" y="26"/>
                </a:cxn>
                <a:cxn ang="0">
                  <a:pos x="91" y="21"/>
                </a:cxn>
                <a:cxn ang="0">
                  <a:pos x="91" y="17"/>
                </a:cxn>
                <a:cxn ang="0">
                  <a:pos x="93" y="13"/>
                </a:cxn>
                <a:cxn ang="0">
                  <a:pos x="95" y="11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7" y="5"/>
                </a:cxn>
              </a:cxnLst>
              <a:rect l="0" t="0" r="r" b="b"/>
              <a:pathLst>
                <a:path w="97" h="104">
                  <a:moveTo>
                    <a:pt x="97" y="5"/>
                  </a:moveTo>
                  <a:lnTo>
                    <a:pt x="95" y="5"/>
                  </a:lnTo>
                  <a:lnTo>
                    <a:pt x="91" y="4"/>
                  </a:lnTo>
                  <a:lnTo>
                    <a:pt x="87" y="2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4" y="2"/>
                  </a:lnTo>
                  <a:lnTo>
                    <a:pt x="63" y="5"/>
                  </a:lnTo>
                  <a:lnTo>
                    <a:pt x="61" y="11"/>
                  </a:lnTo>
                  <a:lnTo>
                    <a:pt x="57" y="17"/>
                  </a:lnTo>
                  <a:lnTo>
                    <a:pt x="53" y="23"/>
                  </a:lnTo>
                  <a:lnTo>
                    <a:pt x="51" y="30"/>
                  </a:lnTo>
                  <a:lnTo>
                    <a:pt x="47" y="36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42" y="51"/>
                  </a:lnTo>
                  <a:lnTo>
                    <a:pt x="38" y="55"/>
                  </a:lnTo>
                  <a:lnTo>
                    <a:pt x="34" y="61"/>
                  </a:lnTo>
                  <a:lnTo>
                    <a:pt x="26" y="66"/>
                  </a:lnTo>
                  <a:lnTo>
                    <a:pt x="19" y="74"/>
                  </a:lnTo>
                  <a:lnTo>
                    <a:pt x="11" y="80"/>
                  </a:lnTo>
                  <a:lnTo>
                    <a:pt x="6" y="85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17" y="104"/>
                  </a:lnTo>
                  <a:lnTo>
                    <a:pt x="19" y="102"/>
                  </a:lnTo>
                  <a:lnTo>
                    <a:pt x="25" y="100"/>
                  </a:lnTo>
                  <a:lnTo>
                    <a:pt x="28" y="99"/>
                  </a:lnTo>
                  <a:lnTo>
                    <a:pt x="34" y="97"/>
                  </a:lnTo>
                  <a:lnTo>
                    <a:pt x="38" y="95"/>
                  </a:lnTo>
                  <a:lnTo>
                    <a:pt x="44" y="93"/>
                  </a:lnTo>
                  <a:lnTo>
                    <a:pt x="49" y="91"/>
                  </a:lnTo>
                  <a:lnTo>
                    <a:pt x="55" y="87"/>
                  </a:lnTo>
                  <a:lnTo>
                    <a:pt x="61" y="83"/>
                  </a:lnTo>
                  <a:lnTo>
                    <a:pt x="64" y="81"/>
                  </a:lnTo>
                  <a:lnTo>
                    <a:pt x="68" y="78"/>
                  </a:lnTo>
                  <a:lnTo>
                    <a:pt x="74" y="72"/>
                  </a:lnTo>
                  <a:lnTo>
                    <a:pt x="76" y="68"/>
                  </a:lnTo>
                  <a:lnTo>
                    <a:pt x="80" y="64"/>
                  </a:lnTo>
                  <a:lnTo>
                    <a:pt x="80" y="59"/>
                  </a:lnTo>
                  <a:lnTo>
                    <a:pt x="82" y="55"/>
                  </a:lnTo>
                  <a:lnTo>
                    <a:pt x="83" y="49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4"/>
                  </a:lnTo>
                  <a:lnTo>
                    <a:pt x="89" y="30"/>
                  </a:lnTo>
                  <a:lnTo>
                    <a:pt x="91" y="26"/>
                  </a:lnTo>
                  <a:lnTo>
                    <a:pt x="91" y="21"/>
                  </a:lnTo>
                  <a:lnTo>
                    <a:pt x="91" y="17"/>
                  </a:lnTo>
                  <a:lnTo>
                    <a:pt x="93" y="13"/>
                  </a:lnTo>
                  <a:lnTo>
                    <a:pt x="95" y="11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7" y="5"/>
                  </a:lnTo>
                  <a:close/>
                </a:path>
              </a:pathLst>
            </a:custGeom>
            <a:solidFill>
              <a:srgbClr val="B8FA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3" name="Freeform 35"/>
            <p:cNvSpPr>
              <a:spLocks/>
            </p:cNvSpPr>
            <p:nvPr/>
          </p:nvSpPr>
          <p:spPr bwMode="auto">
            <a:xfrm>
              <a:off x="2829" y="2969"/>
              <a:ext cx="275" cy="62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4" y="12"/>
                </a:cxn>
                <a:cxn ang="0">
                  <a:pos x="10" y="23"/>
                </a:cxn>
                <a:cxn ang="0">
                  <a:pos x="6" y="34"/>
                </a:cxn>
                <a:cxn ang="0">
                  <a:pos x="2" y="50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2" y="88"/>
                </a:cxn>
                <a:cxn ang="0">
                  <a:pos x="10" y="95"/>
                </a:cxn>
                <a:cxn ang="0">
                  <a:pos x="19" y="101"/>
                </a:cxn>
                <a:cxn ang="0">
                  <a:pos x="33" y="105"/>
                </a:cxn>
                <a:cxn ang="0">
                  <a:pos x="48" y="107"/>
                </a:cxn>
                <a:cxn ang="0">
                  <a:pos x="61" y="109"/>
                </a:cxn>
                <a:cxn ang="0">
                  <a:pos x="73" y="109"/>
                </a:cxn>
                <a:cxn ang="0">
                  <a:pos x="78" y="109"/>
                </a:cxn>
                <a:cxn ang="0">
                  <a:pos x="291" y="124"/>
                </a:cxn>
                <a:cxn ang="0">
                  <a:pos x="299" y="122"/>
                </a:cxn>
                <a:cxn ang="0">
                  <a:pos x="320" y="122"/>
                </a:cxn>
                <a:cxn ang="0">
                  <a:pos x="346" y="120"/>
                </a:cxn>
                <a:cxn ang="0">
                  <a:pos x="381" y="118"/>
                </a:cxn>
                <a:cxn ang="0">
                  <a:pos x="417" y="116"/>
                </a:cxn>
                <a:cxn ang="0">
                  <a:pos x="451" y="112"/>
                </a:cxn>
                <a:cxn ang="0">
                  <a:pos x="479" y="111"/>
                </a:cxn>
                <a:cxn ang="0">
                  <a:pos x="498" y="111"/>
                </a:cxn>
                <a:cxn ang="0">
                  <a:pos x="510" y="109"/>
                </a:cxn>
                <a:cxn ang="0">
                  <a:pos x="521" y="109"/>
                </a:cxn>
                <a:cxn ang="0">
                  <a:pos x="536" y="101"/>
                </a:cxn>
                <a:cxn ang="0">
                  <a:pos x="540" y="93"/>
                </a:cxn>
                <a:cxn ang="0">
                  <a:pos x="546" y="86"/>
                </a:cxn>
                <a:cxn ang="0">
                  <a:pos x="548" y="72"/>
                </a:cxn>
                <a:cxn ang="0">
                  <a:pos x="550" y="57"/>
                </a:cxn>
                <a:cxn ang="0">
                  <a:pos x="544" y="42"/>
                </a:cxn>
                <a:cxn ang="0">
                  <a:pos x="529" y="33"/>
                </a:cxn>
                <a:cxn ang="0">
                  <a:pos x="506" y="27"/>
                </a:cxn>
                <a:cxn ang="0">
                  <a:pos x="483" y="25"/>
                </a:cxn>
                <a:cxn ang="0">
                  <a:pos x="457" y="23"/>
                </a:cxn>
                <a:cxn ang="0">
                  <a:pos x="434" y="23"/>
                </a:cxn>
                <a:cxn ang="0">
                  <a:pos x="419" y="25"/>
                </a:cxn>
                <a:cxn ang="0">
                  <a:pos x="413" y="27"/>
                </a:cxn>
                <a:cxn ang="0">
                  <a:pos x="405" y="25"/>
                </a:cxn>
                <a:cxn ang="0">
                  <a:pos x="386" y="23"/>
                </a:cxn>
                <a:cxn ang="0">
                  <a:pos x="358" y="21"/>
                </a:cxn>
                <a:cxn ang="0">
                  <a:pos x="327" y="19"/>
                </a:cxn>
                <a:cxn ang="0">
                  <a:pos x="295" y="15"/>
                </a:cxn>
                <a:cxn ang="0">
                  <a:pos x="266" y="12"/>
                </a:cxn>
                <a:cxn ang="0">
                  <a:pos x="244" y="10"/>
                </a:cxn>
                <a:cxn ang="0">
                  <a:pos x="232" y="8"/>
                </a:cxn>
                <a:cxn ang="0">
                  <a:pos x="219" y="6"/>
                </a:cxn>
                <a:cxn ang="0">
                  <a:pos x="194" y="6"/>
                </a:cxn>
                <a:cxn ang="0">
                  <a:pos x="158" y="4"/>
                </a:cxn>
                <a:cxn ang="0">
                  <a:pos x="122" y="2"/>
                </a:cxn>
                <a:cxn ang="0">
                  <a:pos x="82" y="2"/>
                </a:cxn>
                <a:cxn ang="0">
                  <a:pos x="52" y="0"/>
                </a:cxn>
                <a:cxn ang="0">
                  <a:pos x="29" y="0"/>
                </a:cxn>
                <a:cxn ang="0">
                  <a:pos x="19" y="0"/>
                </a:cxn>
              </a:cxnLst>
              <a:rect l="0" t="0" r="r" b="b"/>
              <a:pathLst>
                <a:path w="550" h="124">
                  <a:moveTo>
                    <a:pt x="19" y="0"/>
                  </a:moveTo>
                  <a:lnTo>
                    <a:pt x="17" y="2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7"/>
                  </a:lnTo>
                  <a:lnTo>
                    <a:pt x="10" y="23"/>
                  </a:lnTo>
                  <a:lnTo>
                    <a:pt x="8" y="29"/>
                  </a:lnTo>
                  <a:lnTo>
                    <a:pt x="6" y="34"/>
                  </a:lnTo>
                  <a:lnTo>
                    <a:pt x="4" y="42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2" y="88"/>
                  </a:lnTo>
                  <a:lnTo>
                    <a:pt x="6" y="91"/>
                  </a:lnTo>
                  <a:lnTo>
                    <a:pt x="10" y="95"/>
                  </a:lnTo>
                  <a:lnTo>
                    <a:pt x="16" y="99"/>
                  </a:lnTo>
                  <a:lnTo>
                    <a:pt x="19" y="101"/>
                  </a:lnTo>
                  <a:lnTo>
                    <a:pt x="27" y="105"/>
                  </a:lnTo>
                  <a:lnTo>
                    <a:pt x="33" y="105"/>
                  </a:lnTo>
                  <a:lnTo>
                    <a:pt x="42" y="107"/>
                  </a:lnTo>
                  <a:lnTo>
                    <a:pt x="48" y="107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7" y="109"/>
                  </a:lnTo>
                  <a:lnTo>
                    <a:pt x="73" y="109"/>
                  </a:lnTo>
                  <a:lnTo>
                    <a:pt x="76" y="109"/>
                  </a:lnTo>
                  <a:lnTo>
                    <a:pt x="78" y="109"/>
                  </a:lnTo>
                  <a:lnTo>
                    <a:pt x="80" y="109"/>
                  </a:lnTo>
                  <a:lnTo>
                    <a:pt x="291" y="124"/>
                  </a:lnTo>
                  <a:lnTo>
                    <a:pt x="293" y="122"/>
                  </a:lnTo>
                  <a:lnTo>
                    <a:pt x="299" y="122"/>
                  </a:lnTo>
                  <a:lnTo>
                    <a:pt x="306" y="122"/>
                  </a:lnTo>
                  <a:lnTo>
                    <a:pt x="320" y="122"/>
                  </a:lnTo>
                  <a:lnTo>
                    <a:pt x="331" y="120"/>
                  </a:lnTo>
                  <a:lnTo>
                    <a:pt x="346" y="120"/>
                  </a:lnTo>
                  <a:lnTo>
                    <a:pt x="363" y="118"/>
                  </a:lnTo>
                  <a:lnTo>
                    <a:pt x="381" y="118"/>
                  </a:lnTo>
                  <a:lnTo>
                    <a:pt x="398" y="116"/>
                  </a:lnTo>
                  <a:lnTo>
                    <a:pt x="417" y="116"/>
                  </a:lnTo>
                  <a:lnTo>
                    <a:pt x="434" y="114"/>
                  </a:lnTo>
                  <a:lnTo>
                    <a:pt x="451" y="112"/>
                  </a:lnTo>
                  <a:lnTo>
                    <a:pt x="466" y="112"/>
                  </a:lnTo>
                  <a:lnTo>
                    <a:pt x="479" y="111"/>
                  </a:lnTo>
                  <a:lnTo>
                    <a:pt x="491" y="111"/>
                  </a:lnTo>
                  <a:lnTo>
                    <a:pt x="498" y="111"/>
                  </a:lnTo>
                  <a:lnTo>
                    <a:pt x="504" y="111"/>
                  </a:lnTo>
                  <a:lnTo>
                    <a:pt x="510" y="109"/>
                  </a:lnTo>
                  <a:lnTo>
                    <a:pt x="515" y="109"/>
                  </a:lnTo>
                  <a:lnTo>
                    <a:pt x="521" y="109"/>
                  </a:lnTo>
                  <a:lnTo>
                    <a:pt x="529" y="105"/>
                  </a:lnTo>
                  <a:lnTo>
                    <a:pt x="536" y="101"/>
                  </a:lnTo>
                  <a:lnTo>
                    <a:pt x="538" y="97"/>
                  </a:lnTo>
                  <a:lnTo>
                    <a:pt x="540" y="93"/>
                  </a:lnTo>
                  <a:lnTo>
                    <a:pt x="542" y="90"/>
                  </a:lnTo>
                  <a:lnTo>
                    <a:pt x="546" y="86"/>
                  </a:lnTo>
                  <a:lnTo>
                    <a:pt x="546" y="78"/>
                  </a:lnTo>
                  <a:lnTo>
                    <a:pt x="548" y="72"/>
                  </a:lnTo>
                  <a:lnTo>
                    <a:pt x="548" y="65"/>
                  </a:lnTo>
                  <a:lnTo>
                    <a:pt x="550" y="57"/>
                  </a:lnTo>
                  <a:lnTo>
                    <a:pt x="548" y="50"/>
                  </a:lnTo>
                  <a:lnTo>
                    <a:pt x="544" y="42"/>
                  </a:lnTo>
                  <a:lnTo>
                    <a:pt x="536" y="36"/>
                  </a:lnTo>
                  <a:lnTo>
                    <a:pt x="529" y="33"/>
                  </a:lnTo>
                  <a:lnTo>
                    <a:pt x="517" y="29"/>
                  </a:lnTo>
                  <a:lnTo>
                    <a:pt x="506" y="27"/>
                  </a:lnTo>
                  <a:lnTo>
                    <a:pt x="495" y="25"/>
                  </a:lnTo>
                  <a:lnTo>
                    <a:pt x="483" y="25"/>
                  </a:lnTo>
                  <a:lnTo>
                    <a:pt x="470" y="23"/>
                  </a:lnTo>
                  <a:lnTo>
                    <a:pt x="457" y="23"/>
                  </a:lnTo>
                  <a:lnTo>
                    <a:pt x="445" y="23"/>
                  </a:lnTo>
                  <a:lnTo>
                    <a:pt x="434" y="23"/>
                  </a:lnTo>
                  <a:lnTo>
                    <a:pt x="426" y="23"/>
                  </a:lnTo>
                  <a:lnTo>
                    <a:pt x="419" y="25"/>
                  </a:lnTo>
                  <a:lnTo>
                    <a:pt x="415" y="25"/>
                  </a:lnTo>
                  <a:lnTo>
                    <a:pt x="413" y="27"/>
                  </a:lnTo>
                  <a:lnTo>
                    <a:pt x="411" y="25"/>
                  </a:lnTo>
                  <a:lnTo>
                    <a:pt x="405" y="25"/>
                  </a:lnTo>
                  <a:lnTo>
                    <a:pt x="398" y="23"/>
                  </a:lnTo>
                  <a:lnTo>
                    <a:pt x="386" y="23"/>
                  </a:lnTo>
                  <a:lnTo>
                    <a:pt x="373" y="21"/>
                  </a:lnTo>
                  <a:lnTo>
                    <a:pt x="358" y="21"/>
                  </a:lnTo>
                  <a:lnTo>
                    <a:pt x="342" y="19"/>
                  </a:lnTo>
                  <a:lnTo>
                    <a:pt x="327" y="19"/>
                  </a:lnTo>
                  <a:lnTo>
                    <a:pt x="310" y="15"/>
                  </a:lnTo>
                  <a:lnTo>
                    <a:pt x="295" y="15"/>
                  </a:lnTo>
                  <a:lnTo>
                    <a:pt x="280" y="14"/>
                  </a:lnTo>
                  <a:lnTo>
                    <a:pt x="266" y="12"/>
                  </a:lnTo>
                  <a:lnTo>
                    <a:pt x="253" y="10"/>
                  </a:lnTo>
                  <a:lnTo>
                    <a:pt x="244" y="10"/>
                  </a:lnTo>
                  <a:lnTo>
                    <a:pt x="236" y="8"/>
                  </a:lnTo>
                  <a:lnTo>
                    <a:pt x="232" y="8"/>
                  </a:lnTo>
                  <a:lnTo>
                    <a:pt x="228" y="6"/>
                  </a:lnTo>
                  <a:lnTo>
                    <a:pt x="219" y="6"/>
                  </a:lnTo>
                  <a:lnTo>
                    <a:pt x="208" y="6"/>
                  </a:lnTo>
                  <a:lnTo>
                    <a:pt x="194" y="6"/>
                  </a:lnTo>
                  <a:lnTo>
                    <a:pt x="177" y="4"/>
                  </a:lnTo>
                  <a:lnTo>
                    <a:pt x="158" y="4"/>
                  </a:lnTo>
                  <a:lnTo>
                    <a:pt x="139" y="2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2" y="2"/>
                  </a:lnTo>
                  <a:lnTo>
                    <a:pt x="65" y="0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A9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4" name="Freeform 36"/>
            <p:cNvSpPr>
              <a:spLocks/>
            </p:cNvSpPr>
            <p:nvPr/>
          </p:nvSpPr>
          <p:spPr bwMode="auto">
            <a:xfrm>
              <a:off x="2681" y="2865"/>
              <a:ext cx="248" cy="193"/>
            </a:xfrm>
            <a:custGeom>
              <a:avLst/>
              <a:gdLst/>
              <a:ahLst/>
              <a:cxnLst>
                <a:cxn ang="0">
                  <a:pos x="479" y="33"/>
                </a:cxn>
                <a:cxn ang="0">
                  <a:pos x="450" y="21"/>
                </a:cxn>
                <a:cxn ang="0">
                  <a:pos x="446" y="40"/>
                </a:cxn>
                <a:cxn ang="0">
                  <a:pos x="448" y="48"/>
                </a:cxn>
                <a:cxn ang="0">
                  <a:pos x="422" y="33"/>
                </a:cxn>
                <a:cxn ang="0">
                  <a:pos x="391" y="25"/>
                </a:cxn>
                <a:cxn ang="0">
                  <a:pos x="401" y="50"/>
                </a:cxn>
                <a:cxn ang="0">
                  <a:pos x="374" y="34"/>
                </a:cxn>
                <a:cxn ang="0">
                  <a:pos x="346" y="25"/>
                </a:cxn>
                <a:cxn ang="0">
                  <a:pos x="351" y="44"/>
                </a:cxn>
                <a:cxn ang="0">
                  <a:pos x="321" y="34"/>
                </a:cxn>
                <a:cxn ang="0">
                  <a:pos x="291" y="31"/>
                </a:cxn>
                <a:cxn ang="0">
                  <a:pos x="300" y="57"/>
                </a:cxn>
                <a:cxn ang="0">
                  <a:pos x="279" y="46"/>
                </a:cxn>
                <a:cxn ang="0">
                  <a:pos x="243" y="33"/>
                </a:cxn>
                <a:cxn ang="0">
                  <a:pos x="232" y="40"/>
                </a:cxn>
                <a:cxn ang="0">
                  <a:pos x="239" y="61"/>
                </a:cxn>
                <a:cxn ang="0">
                  <a:pos x="218" y="52"/>
                </a:cxn>
                <a:cxn ang="0">
                  <a:pos x="186" y="40"/>
                </a:cxn>
                <a:cxn ang="0">
                  <a:pos x="186" y="61"/>
                </a:cxn>
                <a:cxn ang="0">
                  <a:pos x="159" y="50"/>
                </a:cxn>
                <a:cxn ang="0">
                  <a:pos x="133" y="44"/>
                </a:cxn>
                <a:cxn ang="0">
                  <a:pos x="140" y="71"/>
                </a:cxn>
                <a:cxn ang="0">
                  <a:pos x="120" y="65"/>
                </a:cxn>
                <a:cxn ang="0">
                  <a:pos x="83" y="57"/>
                </a:cxn>
                <a:cxn ang="0">
                  <a:pos x="76" y="67"/>
                </a:cxn>
                <a:cxn ang="0">
                  <a:pos x="85" y="97"/>
                </a:cxn>
                <a:cxn ang="0">
                  <a:pos x="49" y="109"/>
                </a:cxn>
                <a:cxn ang="0">
                  <a:pos x="26" y="107"/>
                </a:cxn>
                <a:cxn ang="0">
                  <a:pos x="57" y="145"/>
                </a:cxn>
                <a:cxn ang="0">
                  <a:pos x="57" y="152"/>
                </a:cxn>
                <a:cxn ang="0">
                  <a:pos x="43" y="158"/>
                </a:cxn>
                <a:cxn ang="0">
                  <a:pos x="74" y="192"/>
                </a:cxn>
                <a:cxn ang="0">
                  <a:pos x="57" y="190"/>
                </a:cxn>
                <a:cxn ang="0">
                  <a:pos x="61" y="205"/>
                </a:cxn>
                <a:cxn ang="0">
                  <a:pos x="83" y="228"/>
                </a:cxn>
                <a:cxn ang="0">
                  <a:pos x="68" y="236"/>
                </a:cxn>
                <a:cxn ang="0">
                  <a:pos x="97" y="268"/>
                </a:cxn>
                <a:cxn ang="0">
                  <a:pos x="76" y="266"/>
                </a:cxn>
                <a:cxn ang="0">
                  <a:pos x="83" y="285"/>
                </a:cxn>
                <a:cxn ang="0">
                  <a:pos x="78" y="297"/>
                </a:cxn>
                <a:cxn ang="0">
                  <a:pos x="93" y="320"/>
                </a:cxn>
                <a:cxn ang="0">
                  <a:pos x="83" y="327"/>
                </a:cxn>
                <a:cxn ang="0">
                  <a:pos x="99" y="352"/>
                </a:cxn>
                <a:cxn ang="0">
                  <a:pos x="95" y="358"/>
                </a:cxn>
                <a:cxn ang="0">
                  <a:pos x="72" y="359"/>
                </a:cxn>
                <a:cxn ang="0">
                  <a:pos x="85" y="384"/>
                </a:cxn>
                <a:cxn ang="0">
                  <a:pos x="49" y="363"/>
                </a:cxn>
                <a:cxn ang="0">
                  <a:pos x="43" y="283"/>
                </a:cxn>
                <a:cxn ang="0">
                  <a:pos x="36" y="232"/>
                </a:cxn>
                <a:cxn ang="0">
                  <a:pos x="23" y="198"/>
                </a:cxn>
                <a:cxn ang="0">
                  <a:pos x="7" y="145"/>
                </a:cxn>
                <a:cxn ang="0">
                  <a:pos x="2" y="109"/>
                </a:cxn>
                <a:cxn ang="0">
                  <a:pos x="2" y="76"/>
                </a:cxn>
                <a:cxn ang="0">
                  <a:pos x="32" y="48"/>
                </a:cxn>
                <a:cxn ang="0">
                  <a:pos x="74" y="33"/>
                </a:cxn>
                <a:cxn ang="0">
                  <a:pos x="131" y="17"/>
                </a:cxn>
                <a:cxn ang="0">
                  <a:pos x="220" y="8"/>
                </a:cxn>
                <a:cxn ang="0">
                  <a:pos x="348" y="4"/>
                </a:cxn>
                <a:cxn ang="0">
                  <a:pos x="441" y="0"/>
                </a:cxn>
              </a:cxnLst>
              <a:rect l="0" t="0" r="r" b="b"/>
              <a:pathLst>
                <a:path w="496" h="386">
                  <a:moveTo>
                    <a:pt x="492" y="15"/>
                  </a:moveTo>
                  <a:lnTo>
                    <a:pt x="496" y="42"/>
                  </a:lnTo>
                  <a:lnTo>
                    <a:pt x="494" y="40"/>
                  </a:lnTo>
                  <a:lnTo>
                    <a:pt x="488" y="36"/>
                  </a:lnTo>
                  <a:lnTo>
                    <a:pt x="483" y="34"/>
                  </a:lnTo>
                  <a:lnTo>
                    <a:pt x="479" y="33"/>
                  </a:lnTo>
                  <a:lnTo>
                    <a:pt x="475" y="31"/>
                  </a:lnTo>
                  <a:lnTo>
                    <a:pt x="469" y="29"/>
                  </a:lnTo>
                  <a:lnTo>
                    <a:pt x="464" y="25"/>
                  </a:lnTo>
                  <a:lnTo>
                    <a:pt x="460" y="23"/>
                  </a:lnTo>
                  <a:lnTo>
                    <a:pt x="454" y="21"/>
                  </a:lnTo>
                  <a:lnTo>
                    <a:pt x="450" y="21"/>
                  </a:lnTo>
                  <a:lnTo>
                    <a:pt x="445" y="19"/>
                  </a:lnTo>
                  <a:lnTo>
                    <a:pt x="443" y="21"/>
                  </a:lnTo>
                  <a:lnTo>
                    <a:pt x="443" y="25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6" y="40"/>
                  </a:lnTo>
                  <a:lnTo>
                    <a:pt x="448" y="44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2" y="50"/>
                  </a:lnTo>
                  <a:lnTo>
                    <a:pt x="450" y="50"/>
                  </a:lnTo>
                  <a:lnTo>
                    <a:pt x="448" y="48"/>
                  </a:lnTo>
                  <a:lnTo>
                    <a:pt x="446" y="46"/>
                  </a:lnTo>
                  <a:lnTo>
                    <a:pt x="441" y="44"/>
                  </a:lnTo>
                  <a:lnTo>
                    <a:pt x="435" y="40"/>
                  </a:lnTo>
                  <a:lnTo>
                    <a:pt x="431" y="38"/>
                  </a:lnTo>
                  <a:lnTo>
                    <a:pt x="426" y="34"/>
                  </a:lnTo>
                  <a:lnTo>
                    <a:pt x="422" y="33"/>
                  </a:lnTo>
                  <a:lnTo>
                    <a:pt x="414" y="31"/>
                  </a:lnTo>
                  <a:lnTo>
                    <a:pt x="410" y="27"/>
                  </a:lnTo>
                  <a:lnTo>
                    <a:pt x="405" y="25"/>
                  </a:lnTo>
                  <a:lnTo>
                    <a:pt x="401" y="25"/>
                  </a:lnTo>
                  <a:lnTo>
                    <a:pt x="393" y="21"/>
                  </a:lnTo>
                  <a:lnTo>
                    <a:pt x="391" y="25"/>
                  </a:lnTo>
                  <a:lnTo>
                    <a:pt x="391" y="29"/>
                  </a:lnTo>
                  <a:lnTo>
                    <a:pt x="391" y="33"/>
                  </a:lnTo>
                  <a:lnTo>
                    <a:pt x="393" y="36"/>
                  </a:lnTo>
                  <a:lnTo>
                    <a:pt x="395" y="42"/>
                  </a:lnTo>
                  <a:lnTo>
                    <a:pt x="399" y="48"/>
                  </a:lnTo>
                  <a:lnTo>
                    <a:pt x="401" y="50"/>
                  </a:lnTo>
                  <a:lnTo>
                    <a:pt x="397" y="48"/>
                  </a:lnTo>
                  <a:lnTo>
                    <a:pt x="391" y="44"/>
                  </a:lnTo>
                  <a:lnTo>
                    <a:pt x="388" y="42"/>
                  </a:lnTo>
                  <a:lnTo>
                    <a:pt x="384" y="40"/>
                  </a:lnTo>
                  <a:lnTo>
                    <a:pt x="378" y="36"/>
                  </a:lnTo>
                  <a:lnTo>
                    <a:pt x="374" y="34"/>
                  </a:lnTo>
                  <a:lnTo>
                    <a:pt x="369" y="31"/>
                  </a:lnTo>
                  <a:lnTo>
                    <a:pt x="363" y="29"/>
                  </a:lnTo>
                  <a:lnTo>
                    <a:pt x="357" y="27"/>
                  </a:lnTo>
                  <a:lnTo>
                    <a:pt x="353" y="25"/>
                  </a:lnTo>
                  <a:lnTo>
                    <a:pt x="348" y="23"/>
                  </a:lnTo>
                  <a:lnTo>
                    <a:pt x="346" y="25"/>
                  </a:lnTo>
                  <a:lnTo>
                    <a:pt x="346" y="31"/>
                  </a:lnTo>
                  <a:lnTo>
                    <a:pt x="348" y="38"/>
                  </a:lnTo>
                  <a:lnTo>
                    <a:pt x="351" y="44"/>
                  </a:lnTo>
                  <a:lnTo>
                    <a:pt x="353" y="46"/>
                  </a:lnTo>
                  <a:lnTo>
                    <a:pt x="351" y="46"/>
                  </a:lnTo>
                  <a:lnTo>
                    <a:pt x="351" y="44"/>
                  </a:lnTo>
                  <a:lnTo>
                    <a:pt x="348" y="44"/>
                  </a:lnTo>
                  <a:lnTo>
                    <a:pt x="344" y="42"/>
                  </a:lnTo>
                  <a:lnTo>
                    <a:pt x="338" y="40"/>
                  </a:lnTo>
                  <a:lnTo>
                    <a:pt x="332" y="38"/>
                  </a:lnTo>
                  <a:lnTo>
                    <a:pt x="327" y="36"/>
                  </a:lnTo>
                  <a:lnTo>
                    <a:pt x="321" y="34"/>
                  </a:lnTo>
                  <a:lnTo>
                    <a:pt x="315" y="33"/>
                  </a:lnTo>
                  <a:lnTo>
                    <a:pt x="310" y="31"/>
                  </a:lnTo>
                  <a:lnTo>
                    <a:pt x="304" y="29"/>
                  </a:lnTo>
                  <a:lnTo>
                    <a:pt x="298" y="29"/>
                  </a:lnTo>
                  <a:lnTo>
                    <a:pt x="293" y="29"/>
                  </a:lnTo>
                  <a:lnTo>
                    <a:pt x="291" y="31"/>
                  </a:lnTo>
                  <a:lnTo>
                    <a:pt x="291" y="34"/>
                  </a:lnTo>
                  <a:lnTo>
                    <a:pt x="293" y="38"/>
                  </a:lnTo>
                  <a:lnTo>
                    <a:pt x="293" y="42"/>
                  </a:lnTo>
                  <a:lnTo>
                    <a:pt x="296" y="48"/>
                  </a:lnTo>
                  <a:lnTo>
                    <a:pt x="298" y="53"/>
                  </a:lnTo>
                  <a:lnTo>
                    <a:pt x="300" y="57"/>
                  </a:lnTo>
                  <a:lnTo>
                    <a:pt x="298" y="57"/>
                  </a:lnTo>
                  <a:lnTo>
                    <a:pt x="298" y="55"/>
                  </a:lnTo>
                  <a:lnTo>
                    <a:pt x="293" y="53"/>
                  </a:lnTo>
                  <a:lnTo>
                    <a:pt x="289" y="52"/>
                  </a:lnTo>
                  <a:lnTo>
                    <a:pt x="285" y="48"/>
                  </a:lnTo>
                  <a:lnTo>
                    <a:pt x="279" y="46"/>
                  </a:lnTo>
                  <a:lnTo>
                    <a:pt x="272" y="44"/>
                  </a:lnTo>
                  <a:lnTo>
                    <a:pt x="266" y="42"/>
                  </a:lnTo>
                  <a:lnTo>
                    <a:pt x="260" y="38"/>
                  </a:lnTo>
                  <a:lnTo>
                    <a:pt x="253" y="36"/>
                  </a:lnTo>
                  <a:lnTo>
                    <a:pt x="249" y="34"/>
                  </a:lnTo>
                  <a:lnTo>
                    <a:pt x="243" y="33"/>
                  </a:lnTo>
                  <a:lnTo>
                    <a:pt x="239" y="31"/>
                  </a:lnTo>
                  <a:lnTo>
                    <a:pt x="235" y="31"/>
                  </a:lnTo>
                  <a:lnTo>
                    <a:pt x="234" y="31"/>
                  </a:lnTo>
                  <a:lnTo>
                    <a:pt x="234" y="33"/>
                  </a:lnTo>
                  <a:lnTo>
                    <a:pt x="232" y="34"/>
                  </a:lnTo>
                  <a:lnTo>
                    <a:pt x="232" y="40"/>
                  </a:lnTo>
                  <a:lnTo>
                    <a:pt x="234" y="44"/>
                  </a:lnTo>
                  <a:lnTo>
                    <a:pt x="235" y="48"/>
                  </a:lnTo>
                  <a:lnTo>
                    <a:pt x="235" y="53"/>
                  </a:lnTo>
                  <a:lnTo>
                    <a:pt x="237" y="57"/>
                  </a:lnTo>
                  <a:lnTo>
                    <a:pt x="237" y="59"/>
                  </a:lnTo>
                  <a:lnTo>
                    <a:pt x="239" y="61"/>
                  </a:lnTo>
                  <a:lnTo>
                    <a:pt x="237" y="59"/>
                  </a:lnTo>
                  <a:lnTo>
                    <a:pt x="235" y="59"/>
                  </a:lnTo>
                  <a:lnTo>
                    <a:pt x="232" y="57"/>
                  </a:lnTo>
                  <a:lnTo>
                    <a:pt x="228" y="55"/>
                  </a:lnTo>
                  <a:lnTo>
                    <a:pt x="222" y="53"/>
                  </a:lnTo>
                  <a:lnTo>
                    <a:pt x="218" y="52"/>
                  </a:lnTo>
                  <a:lnTo>
                    <a:pt x="213" y="48"/>
                  </a:lnTo>
                  <a:lnTo>
                    <a:pt x="209" y="48"/>
                  </a:lnTo>
                  <a:lnTo>
                    <a:pt x="201" y="44"/>
                  </a:lnTo>
                  <a:lnTo>
                    <a:pt x="196" y="42"/>
                  </a:lnTo>
                  <a:lnTo>
                    <a:pt x="192" y="40"/>
                  </a:lnTo>
                  <a:lnTo>
                    <a:pt x="186" y="40"/>
                  </a:lnTo>
                  <a:lnTo>
                    <a:pt x="180" y="38"/>
                  </a:lnTo>
                  <a:lnTo>
                    <a:pt x="178" y="40"/>
                  </a:lnTo>
                  <a:lnTo>
                    <a:pt x="178" y="44"/>
                  </a:lnTo>
                  <a:lnTo>
                    <a:pt x="182" y="53"/>
                  </a:lnTo>
                  <a:lnTo>
                    <a:pt x="186" y="59"/>
                  </a:lnTo>
                  <a:lnTo>
                    <a:pt x="186" y="61"/>
                  </a:lnTo>
                  <a:lnTo>
                    <a:pt x="184" y="61"/>
                  </a:lnTo>
                  <a:lnTo>
                    <a:pt x="178" y="57"/>
                  </a:lnTo>
                  <a:lnTo>
                    <a:pt x="173" y="55"/>
                  </a:lnTo>
                  <a:lnTo>
                    <a:pt x="169" y="53"/>
                  </a:lnTo>
                  <a:lnTo>
                    <a:pt x="165" y="52"/>
                  </a:lnTo>
                  <a:lnTo>
                    <a:pt x="159" y="50"/>
                  </a:lnTo>
                  <a:lnTo>
                    <a:pt x="156" y="48"/>
                  </a:lnTo>
                  <a:lnTo>
                    <a:pt x="150" y="46"/>
                  </a:lnTo>
                  <a:lnTo>
                    <a:pt x="146" y="44"/>
                  </a:lnTo>
                  <a:lnTo>
                    <a:pt x="142" y="44"/>
                  </a:lnTo>
                  <a:lnTo>
                    <a:pt x="135" y="42"/>
                  </a:lnTo>
                  <a:lnTo>
                    <a:pt x="133" y="44"/>
                  </a:lnTo>
                  <a:lnTo>
                    <a:pt x="133" y="48"/>
                  </a:lnTo>
                  <a:lnTo>
                    <a:pt x="135" y="52"/>
                  </a:lnTo>
                  <a:lnTo>
                    <a:pt x="135" y="55"/>
                  </a:lnTo>
                  <a:lnTo>
                    <a:pt x="137" y="61"/>
                  </a:lnTo>
                  <a:lnTo>
                    <a:pt x="139" y="67"/>
                  </a:lnTo>
                  <a:lnTo>
                    <a:pt x="140" y="7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3" y="69"/>
                  </a:lnTo>
                  <a:lnTo>
                    <a:pt x="129" y="69"/>
                  </a:lnTo>
                  <a:lnTo>
                    <a:pt x="123" y="67"/>
                  </a:lnTo>
                  <a:lnTo>
                    <a:pt x="120" y="65"/>
                  </a:lnTo>
                  <a:lnTo>
                    <a:pt x="112" y="63"/>
                  </a:lnTo>
                  <a:lnTo>
                    <a:pt x="106" y="63"/>
                  </a:lnTo>
                  <a:lnTo>
                    <a:pt x="101" y="61"/>
                  </a:lnTo>
                  <a:lnTo>
                    <a:pt x="93" y="59"/>
                  </a:lnTo>
                  <a:lnTo>
                    <a:pt x="89" y="57"/>
                  </a:lnTo>
                  <a:lnTo>
                    <a:pt x="83" y="57"/>
                  </a:lnTo>
                  <a:lnTo>
                    <a:pt x="80" y="57"/>
                  </a:lnTo>
                  <a:lnTo>
                    <a:pt x="76" y="57"/>
                  </a:lnTo>
                  <a:lnTo>
                    <a:pt x="74" y="57"/>
                  </a:lnTo>
                  <a:lnTo>
                    <a:pt x="74" y="59"/>
                  </a:lnTo>
                  <a:lnTo>
                    <a:pt x="74" y="61"/>
                  </a:lnTo>
                  <a:lnTo>
                    <a:pt x="76" y="67"/>
                  </a:lnTo>
                  <a:lnTo>
                    <a:pt x="78" y="72"/>
                  </a:lnTo>
                  <a:lnTo>
                    <a:pt x="80" y="80"/>
                  </a:lnTo>
                  <a:lnTo>
                    <a:pt x="82" y="84"/>
                  </a:lnTo>
                  <a:lnTo>
                    <a:pt x="83" y="91"/>
                  </a:lnTo>
                  <a:lnTo>
                    <a:pt x="85" y="95"/>
                  </a:lnTo>
                  <a:lnTo>
                    <a:pt x="85" y="97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5"/>
                  </a:lnTo>
                  <a:lnTo>
                    <a:pt x="47" y="103"/>
                  </a:lnTo>
                  <a:lnTo>
                    <a:pt x="51" y="109"/>
                  </a:lnTo>
                  <a:lnTo>
                    <a:pt x="49" y="109"/>
                  </a:lnTo>
                  <a:lnTo>
                    <a:pt x="45" y="107"/>
                  </a:lnTo>
                  <a:lnTo>
                    <a:pt x="42" y="107"/>
                  </a:lnTo>
                  <a:lnTo>
                    <a:pt x="38" y="107"/>
                  </a:lnTo>
                  <a:lnTo>
                    <a:pt x="32" y="105"/>
                  </a:lnTo>
                  <a:lnTo>
                    <a:pt x="28" y="107"/>
                  </a:lnTo>
                  <a:lnTo>
                    <a:pt x="26" y="107"/>
                  </a:lnTo>
                  <a:lnTo>
                    <a:pt x="28" y="112"/>
                  </a:lnTo>
                  <a:lnTo>
                    <a:pt x="30" y="116"/>
                  </a:lnTo>
                  <a:lnTo>
                    <a:pt x="36" y="124"/>
                  </a:lnTo>
                  <a:lnTo>
                    <a:pt x="42" y="129"/>
                  </a:lnTo>
                  <a:lnTo>
                    <a:pt x="49" y="139"/>
                  </a:lnTo>
                  <a:lnTo>
                    <a:pt x="57" y="145"/>
                  </a:lnTo>
                  <a:lnTo>
                    <a:pt x="62" y="150"/>
                  </a:lnTo>
                  <a:lnTo>
                    <a:pt x="66" y="154"/>
                  </a:lnTo>
                  <a:lnTo>
                    <a:pt x="68" y="156"/>
                  </a:lnTo>
                  <a:lnTo>
                    <a:pt x="66" y="154"/>
                  </a:lnTo>
                  <a:lnTo>
                    <a:pt x="62" y="154"/>
                  </a:lnTo>
                  <a:lnTo>
                    <a:pt x="57" y="152"/>
                  </a:lnTo>
                  <a:lnTo>
                    <a:pt x="53" y="152"/>
                  </a:lnTo>
                  <a:lnTo>
                    <a:pt x="47" y="150"/>
                  </a:lnTo>
                  <a:lnTo>
                    <a:pt x="43" y="150"/>
                  </a:lnTo>
                  <a:lnTo>
                    <a:pt x="40" y="152"/>
                  </a:lnTo>
                  <a:lnTo>
                    <a:pt x="42" y="156"/>
                  </a:lnTo>
                  <a:lnTo>
                    <a:pt x="43" y="158"/>
                  </a:lnTo>
                  <a:lnTo>
                    <a:pt x="47" y="164"/>
                  </a:lnTo>
                  <a:lnTo>
                    <a:pt x="53" y="169"/>
                  </a:lnTo>
                  <a:lnTo>
                    <a:pt x="59" y="177"/>
                  </a:lnTo>
                  <a:lnTo>
                    <a:pt x="64" y="183"/>
                  </a:lnTo>
                  <a:lnTo>
                    <a:pt x="70" y="188"/>
                  </a:lnTo>
                  <a:lnTo>
                    <a:pt x="74" y="192"/>
                  </a:lnTo>
                  <a:lnTo>
                    <a:pt x="76" y="194"/>
                  </a:lnTo>
                  <a:lnTo>
                    <a:pt x="74" y="192"/>
                  </a:lnTo>
                  <a:lnTo>
                    <a:pt x="70" y="192"/>
                  </a:lnTo>
                  <a:lnTo>
                    <a:pt x="66" y="192"/>
                  </a:lnTo>
                  <a:lnTo>
                    <a:pt x="61" y="192"/>
                  </a:lnTo>
                  <a:lnTo>
                    <a:pt x="57" y="190"/>
                  </a:lnTo>
                  <a:lnTo>
                    <a:pt x="53" y="190"/>
                  </a:lnTo>
                  <a:lnTo>
                    <a:pt x="49" y="192"/>
                  </a:lnTo>
                  <a:lnTo>
                    <a:pt x="49" y="194"/>
                  </a:lnTo>
                  <a:lnTo>
                    <a:pt x="49" y="196"/>
                  </a:lnTo>
                  <a:lnTo>
                    <a:pt x="55" y="202"/>
                  </a:lnTo>
                  <a:lnTo>
                    <a:pt x="61" y="205"/>
                  </a:lnTo>
                  <a:lnTo>
                    <a:pt x="66" y="213"/>
                  </a:lnTo>
                  <a:lnTo>
                    <a:pt x="74" y="219"/>
                  </a:lnTo>
                  <a:lnTo>
                    <a:pt x="80" y="224"/>
                  </a:lnTo>
                  <a:lnTo>
                    <a:pt x="83" y="228"/>
                  </a:lnTo>
                  <a:lnTo>
                    <a:pt x="85" y="230"/>
                  </a:lnTo>
                  <a:lnTo>
                    <a:pt x="83" y="228"/>
                  </a:lnTo>
                  <a:lnTo>
                    <a:pt x="82" y="228"/>
                  </a:lnTo>
                  <a:lnTo>
                    <a:pt x="78" y="228"/>
                  </a:lnTo>
                  <a:lnTo>
                    <a:pt x="76" y="228"/>
                  </a:lnTo>
                  <a:lnTo>
                    <a:pt x="68" y="228"/>
                  </a:lnTo>
                  <a:lnTo>
                    <a:pt x="66" y="232"/>
                  </a:lnTo>
                  <a:lnTo>
                    <a:pt x="68" y="236"/>
                  </a:lnTo>
                  <a:lnTo>
                    <a:pt x="72" y="240"/>
                  </a:lnTo>
                  <a:lnTo>
                    <a:pt x="76" y="245"/>
                  </a:lnTo>
                  <a:lnTo>
                    <a:pt x="83" y="253"/>
                  </a:lnTo>
                  <a:lnTo>
                    <a:pt x="89" y="259"/>
                  </a:lnTo>
                  <a:lnTo>
                    <a:pt x="93" y="262"/>
                  </a:lnTo>
                  <a:lnTo>
                    <a:pt x="97" y="268"/>
                  </a:lnTo>
                  <a:lnTo>
                    <a:pt x="99" y="268"/>
                  </a:lnTo>
                  <a:lnTo>
                    <a:pt x="97" y="268"/>
                  </a:lnTo>
                  <a:lnTo>
                    <a:pt x="93" y="268"/>
                  </a:lnTo>
                  <a:lnTo>
                    <a:pt x="87" y="266"/>
                  </a:lnTo>
                  <a:lnTo>
                    <a:pt x="82" y="266"/>
                  </a:lnTo>
                  <a:lnTo>
                    <a:pt x="76" y="266"/>
                  </a:lnTo>
                  <a:lnTo>
                    <a:pt x="72" y="268"/>
                  </a:lnTo>
                  <a:lnTo>
                    <a:pt x="70" y="270"/>
                  </a:lnTo>
                  <a:lnTo>
                    <a:pt x="74" y="274"/>
                  </a:lnTo>
                  <a:lnTo>
                    <a:pt x="76" y="278"/>
                  </a:lnTo>
                  <a:lnTo>
                    <a:pt x="80" y="283"/>
                  </a:lnTo>
                  <a:lnTo>
                    <a:pt x="83" y="285"/>
                  </a:lnTo>
                  <a:lnTo>
                    <a:pt x="87" y="291"/>
                  </a:lnTo>
                  <a:lnTo>
                    <a:pt x="91" y="295"/>
                  </a:lnTo>
                  <a:lnTo>
                    <a:pt x="95" y="297"/>
                  </a:lnTo>
                  <a:lnTo>
                    <a:pt x="91" y="297"/>
                  </a:lnTo>
                  <a:lnTo>
                    <a:pt x="83" y="295"/>
                  </a:lnTo>
                  <a:lnTo>
                    <a:pt x="78" y="297"/>
                  </a:lnTo>
                  <a:lnTo>
                    <a:pt x="78" y="300"/>
                  </a:lnTo>
                  <a:lnTo>
                    <a:pt x="80" y="302"/>
                  </a:lnTo>
                  <a:lnTo>
                    <a:pt x="82" y="306"/>
                  </a:lnTo>
                  <a:lnTo>
                    <a:pt x="85" y="312"/>
                  </a:lnTo>
                  <a:lnTo>
                    <a:pt x="91" y="316"/>
                  </a:lnTo>
                  <a:lnTo>
                    <a:pt x="93" y="320"/>
                  </a:lnTo>
                  <a:lnTo>
                    <a:pt x="97" y="323"/>
                  </a:lnTo>
                  <a:lnTo>
                    <a:pt x="101" y="325"/>
                  </a:lnTo>
                  <a:lnTo>
                    <a:pt x="102" y="327"/>
                  </a:lnTo>
                  <a:lnTo>
                    <a:pt x="97" y="327"/>
                  </a:lnTo>
                  <a:lnTo>
                    <a:pt x="91" y="327"/>
                  </a:lnTo>
                  <a:lnTo>
                    <a:pt x="83" y="327"/>
                  </a:lnTo>
                  <a:lnTo>
                    <a:pt x="80" y="331"/>
                  </a:lnTo>
                  <a:lnTo>
                    <a:pt x="82" y="333"/>
                  </a:lnTo>
                  <a:lnTo>
                    <a:pt x="83" y="337"/>
                  </a:lnTo>
                  <a:lnTo>
                    <a:pt x="89" y="340"/>
                  </a:lnTo>
                  <a:lnTo>
                    <a:pt x="93" y="346"/>
                  </a:lnTo>
                  <a:lnTo>
                    <a:pt x="99" y="352"/>
                  </a:lnTo>
                  <a:lnTo>
                    <a:pt x="102" y="356"/>
                  </a:lnTo>
                  <a:lnTo>
                    <a:pt x="106" y="359"/>
                  </a:lnTo>
                  <a:lnTo>
                    <a:pt x="108" y="361"/>
                  </a:lnTo>
                  <a:lnTo>
                    <a:pt x="106" y="359"/>
                  </a:lnTo>
                  <a:lnTo>
                    <a:pt x="102" y="359"/>
                  </a:lnTo>
                  <a:lnTo>
                    <a:pt x="95" y="358"/>
                  </a:lnTo>
                  <a:lnTo>
                    <a:pt x="89" y="358"/>
                  </a:lnTo>
                  <a:lnTo>
                    <a:pt x="83" y="356"/>
                  </a:lnTo>
                  <a:lnTo>
                    <a:pt x="78" y="356"/>
                  </a:lnTo>
                  <a:lnTo>
                    <a:pt x="72" y="356"/>
                  </a:lnTo>
                  <a:lnTo>
                    <a:pt x="72" y="358"/>
                  </a:lnTo>
                  <a:lnTo>
                    <a:pt x="72" y="359"/>
                  </a:lnTo>
                  <a:lnTo>
                    <a:pt x="74" y="363"/>
                  </a:lnTo>
                  <a:lnTo>
                    <a:pt x="76" y="367"/>
                  </a:lnTo>
                  <a:lnTo>
                    <a:pt x="80" y="373"/>
                  </a:lnTo>
                  <a:lnTo>
                    <a:pt x="82" y="377"/>
                  </a:lnTo>
                  <a:lnTo>
                    <a:pt x="83" y="380"/>
                  </a:lnTo>
                  <a:lnTo>
                    <a:pt x="85" y="384"/>
                  </a:lnTo>
                  <a:lnTo>
                    <a:pt x="87" y="386"/>
                  </a:lnTo>
                  <a:lnTo>
                    <a:pt x="51" y="386"/>
                  </a:lnTo>
                  <a:lnTo>
                    <a:pt x="49" y="384"/>
                  </a:lnTo>
                  <a:lnTo>
                    <a:pt x="49" y="378"/>
                  </a:lnTo>
                  <a:lnTo>
                    <a:pt x="49" y="371"/>
                  </a:lnTo>
                  <a:lnTo>
                    <a:pt x="49" y="363"/>
                  </a:lnTo>
                  <a:lnTo>
                    <a:pt x="47" y="352"/>
                  </a:lnTo>
                  <a:lnTo>
                    <a:pt x="47" y="339"/>
                  </a:lnTo>
                  <a:lnTo>
                    <a:pt x="45" y="325"/>
                  </a:lnTo>
                  <a:lnTo>
                    <a:pt x="45" y="312"/>
                  </a:lnTo>
                  <a:lnTo>
                    <a:pt x="45" y="299"/>
                  </a:lnTo>
                  <a:lnTo>
                    <a:pt x="43" y="283"/>
                  </a:lnTo>
                  <a:lnTo>
                    <a:pt x="42" y="270"/>
                  </a:lnTo>
                  <a:lnTo>
                    <a:pt x="42" y="259"/>
                  </a:lnTo>
                  <a:lnTo>
                    <a:pt x="40" y="249"/>
                  </a:lnTo>
                  <a:lnTo>
                    <a:pt x="40" y="242"/>
                  </a:lnTo>
                  <a:lnTo>
                    <a:pt x="38" y="236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2" y="226"/>
                  </a:lnTo>
                  <a:lnTo>
                    <a:pt x="30" y="221"/>
                  </a:lnTo>
                  <a:lnTo>
                    <a:pt x="28" y="215"/>
                  </a:lnTo>
                  <a:lnTo>
                    <a:pt x="24" y="205"/>
                  </a:lnTo>
                  <a:lnTo>
                    <a:pt x="23" y="198"/>
                  </a:lnTo>
                  <a:lnTo>
                    <a:pt x="19" y="188"/>
                  </a:lnTo>
                  <a:lnTo>
                    <a:pt x="17" y="181"/>
                  </a:lnTo>
                  <a:lnTo>
                    <a:pt x="13" y="171"/>
                  </a:lnTo>
                  <a:lnTo>
                    <a:pt x="11" y="162"/>
                  </a:lnTo>
                  <a:lnTo>
                    <a:pt x="9" y="152"/>
                  </a:lnTo>
                  <a:lnTo>
                    <a:pt x="7" y="145"/>
                  </a:lnTo>
                  <a:lnTo>
                    <a:pt x="5" y="135"/>
                  </a:lnTo>
                  <a:lnTo>
                    <a:pt x="4" y="129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2" y="109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2"/>
                  </a:lnTo>
                  <a:lnTo>
                    <a:pt x="2" y="76"/>
                  </a:lnTo>
                  <a:lnTo>
                    <a:pt x="4" y="71"/>
                  </a:lnTo>
                  <a:lnTo>
                    <a:pt x="7" y="65"/>
                  </a:lnTo>
                  <a:lnTo>
                    <a:pt x="11" y="61"/>
                  </a:lnTo>
                  <a:lnTo>
                    <a:pt x="17" y="55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2" y="44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62" y="36"/>
                  </a:lnTo>
                  <a:lnTo>
                    <a:pt x="68" y="34"/>
                  </a:lnTo>
                  <a:lnTo>
                    <a:pt x="74" y="33"/>
                  </a:lnTo>
                  <a:lnTo>
                    <a:pt x="82" y="31"/>
                  </a:lnTo>
                  <a:lnTo>
                    <a:pt x="89" y="27"/>
                  </a:lnTo>
                  <a:lnTo>
                    <a:pt x="99" y="25"/>
                  </a:lnTo>
                  <a:lnTo>
                    <a:pt x="108" y="21"/>
                  </a:lnTo>
                  <a:lnTo>
                    <a:pt x="120" y="19"/>
                  </a:lnTo>
                  <a:lnTo>
                    <a:pt x="131" y="17"/>
                  </a:lnTo>
                  <a:lnTo>
                    <a:pt x="142" y="13"/>
                  </a:lnTo>
                  <a:lnTo>
                    <a:pt x="158" y="13"/>
                  </a:lnTo>
                  <a:lnTo>
                    <a:pt x="171" y="12"/>
                  </a:lnTo>
                  <a:lnTo>
                    <a:pt x="186" y="12"/>
                  </a:lnTo>
                  <a:lnTo>
                    <a:pt x="203" y="10"/>
                  </a:lnTo>
                  <a:lnTo>
                    <a:pt x="220" y="8"/>
                  </a:lnTo>
                  <a:lnTo>
                    <a:pt x="241" y="8"/>
                  </a:lnTo>
                  <a:lnTo>
                    <a:pt x="262" y="8"/>
                  </a:lnTo>
                  <a:lnTo>
                    <a:pt x="283" y="6"/>
                  </a:lnTo>
                  <a:lnTo>
                    <a:pt x="304" y="6"/>
                  </a:lnTo>
                  <a:lnTo>
                    <a:pt x="327" y="4"/>
                  </a:lnTo>
                  <a:lnTo>
                    <a:pt x="348" y="4"/>
                  </a:lnTo>
                  <a:lnTo>
                    <a:pt x="369" y="2"/>
                  </a:lnTo>
                  <a:lnTo>
                    <a:pt x="388" y="2"/>
                  </a:lnTo>
                  <a:lnTo>
                    <a:pt x="405" y="0"/>
                  </a:lnTo>
                  <a:lnTo>
                    <a:pt x="420" y="0"/>
                  </a:lnTo>
                  <a:lnTo>
                    <a:pt x="431" y="0"/>
                  </a:lnTo>
                  <a:lnTo>
                    <a:pt x="441" y="0"/>
                  </a:lnTo>
                  <a:lnTo>
                    <a:pt x="448" y="0"/>
                  </a:lnTo>
                  <a:lnTo>
                    <a:pt x="450" y="0"/>
                  </a:lnTo>
                  <a:lnTo>
                    <a:pt x="490" y="4"/>
                  </a:lnTo>
                  <a:lnTo>
                    <a:pt x="492" y="15"/>
                  </a:lnTo>
                  <a:lnTo>
                    <a:pt x="492" y="15"/>
                  </a:lnTo>
                  <a:close/>
                </a:path>
              </a:pathLst>
            </a:custGeom>
            <a:solidFill>
              <a:srgbClr val="B8FA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5" name="Freeform 37"/>
            <p:cNvSpPr>
              <a:spLocks/>
            </p:cNvSpPr>
            <p:nvPr/>
          </p:nvSpPr>
          <p:spPr bwMode="auto">
            <a:xfrm>
              <a:off x="3131" y="1986"/>
              <a:ext cx="105" cy="576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52" y="0"/>
                </a:cxn>
                <a:cxn ang="0">
                  <a:pos x="173" y="2"/>
                </a:cxn>
                <a:cxn ang="0">
                  <a:pos x="192" y="2"/>
                </a:cxn>
                <a:cxn ang="0">
                  <a:pos x="205" y="8"/>
                </a:cxn>
                <a:cxn ang="0">
                  <a:pos x="205" y="15"/>
                </a:cxn>
                <a:cxn ang="0">
                  <a:pos x="192" y="42"/>
                </a:cxn>
                <a:cxn ang="0">
                  <a:pos x="169" y="80"/>
                </a:cxn>
                <a:cxn ang="0">
                  <a:pos x="144" y="120"/>
                </a:cxn>
                <a:cxn ang="0">
                  <a:pos x="123" y="152"/>
                </a:cxn>
                <a:cxn ang="0">
                  <a:pos x="114" y="169"/>
                </a:cxn>
                <a:cxn ang="0">
                  <a:pos x="106" y="186"/>
                </a:cxn>
                <a:cxn ang="0">
                  <a:pos x="95" y="226"/>
                </a:cxn>
                <a:cxn ang="0">
                  <a:pos x="82" y="276"/>
                </a:cxn>
                <a:cxn ang="0">
                  <a:pos x="70" y="327"/>
                </a:cxn>
                <a:cxn ang="0">
                  <a:pos x="64" y="369"/>
                </a:cxn>
                <a:cxn ang="0">
                  <a:pos x="64" y="407"/>
                </a:cxn>
                <a:cxn ang="0">
                  <a:pos x="64" y="485"/>
                </a:cxn>
                <a:cxn ang="0">
                  <a:pos x="63" y="587"/>
                </a:cxn>
                <a:cxn ang="0">
                  <a:pos x="61" y="682"/>
                </a:cxn>
                <a:cxn ang="0">
                  <a:pos x="59" y="749"/>
                </a:cxn>
                <a:cxn ang="0">
                  <a:pos x="59" y="768"/>
                </a:cxn>
                <a:cxn ang="0">
                  <a:pos x="61" y="815"/>
                </a:cxn>
                <a:cxn ang="0">
                  <a:pos x="63" y="897"/>
                </a:cxn>
                <a:cxn ang="0">
                  <a:pos x="64" y="992"/>
                </a:cxn>
                <a:cxn ang="0">
                  <a:pos x="68" y="1070"/>
                </a:cxn>
                <a:cxn ang="0">
                  <a:pos x="70" y="1108"/>
                </a:cxn>
                <a:cxn ang="0">
                  <a:pos x="57" y="1129"/>
                </a:cxn>
                <a:cxn ang="0">
                  <a:pos x="40" y="1146"/>
                </a:cxn>
                <a:cxn ang="0">
                  <a:pos x="0" y="1049"/>
                </a:cxn>
                <a:cxn ang="0">
                  <a:pos x="0" y="1015"/>
                </a:cxn>
                <a:cxn ang="0">
                  <a:pos x="2" y="939"/>
                </a:cxn>
                <a:cxn ang="0">
                  <a:pos x="2" y="838"/>
                </a:cxn>
                <a:cxn ang="0">
                  <a:pos x="4" y="747"/>
                </a:cxn>
                <a:cxn ang="0">
                  <a:pos x="4" y="686"/>
                </a:cxn>
                <a:cxn ang="0">
                  <a:pos x="4" y="656"/>
                </a:cxn>
                <a:cxn ang="0">
                  <a:pos x="6" y="580"/>
                </a:cxn>
                <a:cxn ang="0">
                  <a:pos x="7" y="483"/>
                </a:cxn>
                <a:cxn ang="0">
                  <a:pos x="7" y="386"/>
                </a:cxn>
                <a:cxn ang="0">
                  <a:pos x="9" y="321"/>
                </a:cxn>
                <a:cxn ang="0">
                  <a:pos x="11" y="304"/>
                </a:cxn>
                <a:cxn ang="0">
                  <a:pos x="19" y="281"/>
                </a:cxn>
                <a:cxn ang="0">
                  <a:pos x="32" y="241"/>
                </a:cxn>
                <a:cxn ang="0">
                  <a:pos x="47" y="194"/>
                </a:cxn>
                <a:cxn ang="0">
                  <a:pos x="61" y="152"/>
                </a:cxn>
                <a:cxn ang="0">
                  <a:pos x="72" y="125"/>
                </a:cxn>
                <a:cxn ang="0">
                  <a:pos x="80" y="103"/>
                </a:cxn>
                <a:cxn ang="0">
                  <a:pos x="95" y="72"/>
                </a:cxn>
                <a:cxn ang="0">
                  <a:pos x="112" y="42"/>
                </a:cxn>
                <a:cxn ang="0">
                  <a:pos x="127" y="15"/>
                </a:cxn>
                <a:cxn ang="0">
                  <a:pos x="133" y="2"/>
                </a:cxn>
              </a:cxnLst>
              <a:rect l="0" t="0" r="r" b="b"/>
              <a:pathLst>
                <a:path w="209" h="1152">
                  <a:moveTo>
                    <a:pt x="135" y="0"/>
                  </a:moveTo>
                  <a:lnTo>
                    <a:pt x="135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73" y="2"/>
                  </a:lnTo>
                  <a:lnTo>
                    <a:pt x="180" y="2"/>
                  </a:lnTo>
                  <a:lnTo>
                    <a:pt x="186" y="2"/>
                  </a:lnTo>
                  <a:lnTo>
                    <a:pt x="192" y="2"/>
                  </a:lnTo>
                  <a:lnTo>
                    <a:pt x="199" y="4"/>
                  </a:lnTo>
                  <a:lnTo>
                    <a:pt x="203" y="6"/>
                  </a:lnTo>
                  <a:lnTo>
                    <a:pt x="205" y="8"/>
                  </a:lnTo>
                  <a:lnTo>
                    <a:pt x="207" y="9"/>
                  </a:lnTo>
                  <a:lnTo>
                    <a:pt x="209" y="11"/>
                  </a:lnTo>
                  <a:lnTo>
                    <a:pt x="205" y="15"/>
                  </a:lnTo>
                  <a:lnTo>
                    <a:pt x="201" y="21"/>
                  </a:lnTo>
                  <a:lnTo>
                    <a:pt x="198" y="30"/>
                  </a:lnTo>
                  <a:lnTo>
                    <a:pt x="192" y="42"/>
                  </a:lnTo>
                  <a:lnTo>
                    <a:pt x="184" y="51"/>
                  </a:lnTo>
                  <a:lnTo>
                    <a:pt x="177" y="65"/>
                  </a:lnTo>
                  <a:lnTo>
                    <a:pt x="169" y="80"/>
                  </a:lnTo>
                  <a:lnTo>
                    <a:pt x="161" y="93"/>
                  </a:lnTo>
                  <a:lnTo>
                    <a:pt x="152" y="106"/>
                  </a:lnTo>
                  <a:lnTo>
                    <a:pt x="144" y="120"/>
                  </a:lnTo>
                  <a:lnTo>
                    <a:pt x="137" y="131"/>
                  </a:lnTo>
                  <a:lnTo>
                    <a:pt x="129" y="144"/>
                  </a:lnTo>
                  <a:lnTo>
                    <a:pt x="123" y="152"/>
                  </a:lnTo>
                  <a:lnTo>
                    <a:pt x="120" y="162"/>
                  </a:lnTo>
                  <a:lnTo>
                    <a:pt x="116" y="165"/>
                  </a:lnTo>
                  <a:lnTo>
                    <a:pt x="114" y="169"/>
                  </a:lnTo>
                  <a:lnTo>
                    <a:pt x="112" y="171"/>
                  </a:lnTo>
                  <a:lnTo>
                    <a:pt x="110" y="177"/>
                  </a:lnTo>
                  <a:lnTo>
                    <a:pt x="106" y="186"/>
                  </a:lnTo>
                  <a:lnTo>
                    <a:pt x="104" y="198"/>
                  </a:lnTo>
                  <a:lnTo>
                    <a:pt x="99" y="211"/>
                  </a:lnTo>
                  <a:lnTo>
                    <a:pt x="95" y="226"/>
                  </a:lnTo>
                  <a:lnTo>
                    <a:pt x="91" y="241"/>
                  </a:lnTo>
                  <a:lnTo>
                    <a:pt x="87" y="260"/>
                  </a:lnTo>
                  <a:lnTo>
                    <a:pt x="82" y="276"/>
                  </a:lnTo>
                  <a:lnTo>
                    <a:pt x="78" y="295"/>
                  </a:lnTo>
                  <a:lnTo>
                    <a:pt x="74" y="310"/>
                  </a:lnTo>
                  <a:lnTo>
                    <a:pt x="70" y="327"/>
                  </a:lnTo>
                  <a:lnTo>
                    <a:pt x="66" y="342"/>
                  </a:lnTo>
                  <a:lnTo>
                    <a:pt x="64" y="355"/>
                  </a:lnTo>
                  <a:lnTo>
                    <a:pt x="64" y="369"/>
                  </a:lnTo>
                  <a:lnTo>
                    <a:pt x="64" y="378"/>
                  </a:lnTo>
                  <a:lnTo>
                    <a:pt x="64" y="388"/>
                  </a:lnTo>
                  <a:lnTo>
                    <a:pt x="64" y="407"/>
                  </a:lnTo>
                  <a:lnTo>
                    <a:pt x="64" y="428"/>
                  </a:lnTo>
                  <a:lnTo>
                    <a:pt x="64" y="456"/>
                  </a:lnTo>
                  <a:lnTo>
                    <a:pt x="64" y="485"/>
                  </a:lnTo>
                  <a:lnTo>
                    <a:pt x="64" y="519"/>
                  </a:lnTo>
                  <a:lnTo>
                    <a:pt x="63" y="553"/>
                  </a:lnTo>
                  <a:lnTo>
                    <a:pt x="63" y="587"/>
                  </a:lnTo>
                  <a:lnTo>
                    <a:pt x="61" y="620"/>
                  </a:lnTo>
                  <a:lnTo>
                    <a:pt x="61" y="652"/>
                  </a:lnTo>
                  <a:lnTo>
                    <a:pt x="61" y="682"/>
                  </a:lnTo>
                  <a:lnTo>
                    <a:pt x="61" y="709"/>
                  </a:lnTo>
                  <a:lnTo>
                    <a:pt x="59" y="732"/>
                  </a:lnTo>
                  <a:lnTo>
                    <a:pt x="59" y="749"/>
                  </a:lnTo>
                  <a:lnTo>
                    <a:pt x="59" y="758"/>
                  </a:lnTo>
                  <a:lnTo>
                    <a:pt x="59" y="764"/>
                  </a:lnTo>
                  <a:lnTo>
                    <a:pt x="59" y="768"/>
                  </a:lnTo>
                  <a:lnTo>
                    <a:pt x="59" y="777"/>
                  </a:lnTo>
                  <a:lnTo>
                    <a:pt x="59" y="794"/>
                  </a:lnTo>
                  <a:lnTo>
                    <a:pt x="61" y="815"/>
                  </a:lnTo>
                  <a:lnTo>
                    <a:pt x="61" y="840"/>
                  </a:lnTo>
                  <a:lnTo>
                    <a:pt x="61" y="869"/>
                  </a:lnTo>
                  <a:lnTo>
                    <a:pt x="63" y="897"/>
                  </a:lnTo>
                  <a:lnTo>
                    <a:pt x="64" y="929"/>
                  </a:lnTo>
                  <a:lnTo>
                    <a:pt x="64" y="962"/>
                  </a:lnTo>
                  <a:lnTo>
                    <a:pt x="64" y="992"/>
                  </a:lnTo>
                  <a:lnTo>
                    <a:pt x="64" y="1021"/>
                  </a:lnTo>
                  <a:lnTo>
                    <a:pt x="66" y="1047"/>
                  </a:lnTo>
                  <a:lnTo>
                    <a:pt x="68" y="1070"/>
                  </a:lnTo>
                  <a:lnTo>
                    <a:pt x="68" y="1089"/>
                  </a:lnTo>
                  <a:lnTo>
                    <a:pt x="68" y="1102"/>
                  </a:lnTo>
                  <a:lnTo>
                    <a:pt x="70" y="1108"/>
                  </a:lnTo>
                  <a:lnTo>
                    <a:pt x="68" y="1114"/>
                  </a:lnTo>
                  <a:lnTo>
                    <a:pt x="64" y="1121"/>
                  </a:lnTo>
                  <a:lnTo>
                    <a:pt x="57" y="1129"/>
                  </a:lnTo>
                  <a:lnTo>
                    <a:pt x="53" y="1135"/>
                  </a:lnTo>
                  <a:lnTo>
                    <a:pt x="45" y="1140"/>
                  </a:lnTo>
                  <a:lnTo>
                    <a:pt x="40" y="1146"/>
                  </a:lnTo>
                  <a:lnTo>
                    <a:pt x="36" y="1150"/>
                  </a:lnTo>
                  <a:lnTo>
                    <a:pt x="36" y="1152"/>
                  </a:lnTo>
                  <a:lnTo>
                    <a:pt x="0" y="1049"/>
                  </a:lnTo>
                  <a:lnTo>
                    <a:pt x="0" y="1043"/>
                  </a:lnTo>
                  <a:lnTo>
                    <a:pt x="0" y="1032"/>
                  </a:lnTo>
                  <a:lnTo>
                    <a:pt x="0" y="1015"/>
                  </a:lnTo>
                  <a:lnTo>
                    <a:pt x="0" y="994"/>
                  </a:lnTo>
                  <a:lnTo>
                    <a:pt x="0" y="967"/>
                  </a:lnTo>
                  <a:lnTo>
                    <a:pt x="2" y="939"/>
                  </a:lnTo>
                  <a:lnTo>
                    <a:pt x="2" y="905"/>
                  </a:lnTo>
                  <a:lnTo>
                    <a:pt x="2" y="872"/>
                  </a:lnTo>
                  <a:lnTo>
                    <a:pt x="2" y="838"/>
                  </a:lnTo>
                  <a:lnTo>
                    <a:pt x="2" y="806"/>
                  </a:lnTo>
                  <a:lnTo>
                    <a:pt x="2" y="775"/>
                  </a:lnTo>
                  <a:lnTo>
                    <a:pt x="4" y="747"/>
                  </a:lnTo>
                  <a:lnTo>
                    <a:pt x="4" y="722"/>
                  </a:lnTo>
                  <a:lnTo>
                    <a:pt x="4" y="701"/>
                  </a:lnTo>
                  <a:lnTo>
                    <a:pt x="4" y="686"/>
                  </a:lnTo>
                  <a:lnTo>
                    <a:pt x="4" y="679"/>
                  </a:lnTo>
                  <a:lnTo>
                    <a:pt x="4" y="669"/>
                  </a:lnTo>
                  <a:lnTo>
                    <a:pt x="4" y="656"/>
                  </a:lnTo>
                  <a:lnTo>
                    <a:pt x="4" y="635"/>
                  </a:lnTo>
                  <a:lnTo>
                    <a:pt x="6" y="610"/>
                  </a:lnTo>
                  <a:lnTo>
                    <a:pt x="6" y="580"/>
                  </a:lnTo>
                  <a:lnTo>
                    <a:pt x="6" y="549"/>
                  </a:lnTo>
                  <a:lnTo>
                    <a:pt x="7" y="517"/>
                  </a:lnTo>
                  <a:lnTo>
                    <a:pt x="7" y="483"/>
                  </a:lnTo>
                  <a:lnTo>
                    <a:pt x="7" y="449"/>
                  </a:lnTo>
                  <a:lnTo>
                    <a:pt x="7" y="418"/>
                  </a:lnTo>
                  <a:lnTo>
                    <a:pt x="7" y="386"/>
                  </a:lnTo>
                  <a:lnTo>
                    <a:pt x="9" y="361"/>
                  </a:lnTo>
                  <a:lnTo>
                    <a:pt x="9" y="338"/>
                  </a:lnTo>
                  <a:lnTo>
                    <a:pt x="9" y="321"/>
                  </a:lnTo>
                  <a:lnTo>
                    <a:pt x="9" y="310"/>
                  </a:lnTo>
                  <a:lnTo>
                    <a:pt x="11" y="306"/>
                  </a:lnTo>
                  <a:lnTo>
                    <a:pt x="11" y="304"/>
                  </a:lnTo>
                  <a:lnTo>
                    <a:pt x="13" y="300"/>
                  </a:lnTo>
                  <a:lnTo>
                    <a:pt x="15" y="291"/>
                  </a:lnTo>
                  <a:lnTo>
                    <a:pt x="19" y="281"/>
                  </a:lnTo>
                  <a:lnTo>
                    <a:pt x="21" y="270"/>
                  </a:lnTo>
                  <a:lnTo>
                    <a:pt x="26" y="257"/>
                  </a:lnTo>
                  <a:lnTo>
                    <a:pt x="32" y="241"/>
                  </a:lnTo>
                  <a:lnTo>
                    <a:pt x="38" y="226"/>
                  </a:lnTo>
                  <a:lnTo>
                    <a:pt x="42" y="211"/>
                  </a:lnTo>
                  <a:lnTo>
                    <a:pt x="47" y="194"/>
                  </a:lnTo>
                  <a:lnTo>
                    <a:pt x="53" y="179"/>
                  </a:lnTo>
                  <a:lnTo>
                    <a:pt x="57" y="165"/>
                  </a:lnTo>
                  <a:lnTo>
                    <a:pt x="61" y="152"/>
                  </a:lnTo>
                  <a:lnTo>
                    <a:pt x="64" y="141"/>
                  </a:lnTo>
                  <a:lnTo>
                    <a:pt x="68" y="131"/>
                  </a:lnTo>
                  <a:lnTo>
                    <a:pt x="72" y="125"/>
                  </a:lnTo>
                  <a:lnTo>
                    <a:pt x="74" y="118"/>
                  </a:lnTo>
                  <a:lnTo>
                    <a:pt x="76" y="110"/>
                  </a:lnTo>
                  <a:lnTo>
                    <a:pt x="80" y="103"/>
                  </a:lnTo>
                  <a:lnTo>
                    <a:pt x="85" y="93"/>
                  </a:lnTo>
                  <a:lnTo>
                    <a:pt x="89" y="82"/>
                  </a:lnTo>
                  <a:lnTo>
                    <a:pt x="95" y="72"/>
                  </a:lnTo>
                  <a:lnTo>
                    <a:pt x="101" y="61"/>
                  </a:lnTo>
                  <a:lnTo>
                    <a:pt x="106" y="51"/>
                  </a:lnTo>
                  <a:lnTo>
                    <a:pt x="112" y="42"/>
                  </a:lnTo>
                  <a:lnTo>
                    <a:pt x="118" y="32"/>
                  </a:lnTo>
                  <a:lnTo>
                    <a:pt x="121" y="23"/>
                  </a:lnTo>
                  <a:lnTo>
                    <a:pt x="127" y="15"/>
                  </a:lnTo>
                  <a:lnTo>
                    <a:pt x="129" y="9"/>
                  </a:lnTo>
                  <a:lnTo>
                    <a:pt x="131" y="4"/>
                  </a:lnTo>
                  <a:lnTo>
                    <a:pt x="133" y="2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6" name="Freeform 38"/>
            <p:cNvSpPr>
              <a:spLocks/>
            </p:cNvSpPr>
            <p:nvPr/>
          </p:nvSpPr>
          <p:spPr bwMode="auto">
            <a:xfrm>
              <a:off x="2266" y="2008"/>
              <a:ext cx="170" cy="452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85" y="2"/>
                </a:cxn>
                <a:cxn ang="0">
                  <a:pos x="72" y="3"/>
                </a:cxn>
                <a:cxn ang="0">
                  <a:pos x="57" y="7"/>
                </a:cxn>
                <a:cxn ang="0">
                  <a:pos x="38" y="13"/>
                </a:cxn>
                <a:cxn ang="0">
                  <a:pos x="21" y="19"/>
                </a:cxn>
                <a:cxn ang="0">
                  <a:pos x="9" y="28"/>
                </a:cxn>
                <a:cxn ang="0">
                  <a:pos x="0" y="38"/>
                </a:cxn>
                <a:cxn ang="0">
                  <a:pos x="2" y="53"/>
                </a:cxn>
                <a:cxn ang="0">
                  <a:pos x="13" y="81"/>
                </a:cxn>
                <a:cxn ang="0">
                  <a:pos x="30" y="121"/>
                </a:cxn>
                <a:cxn ang="0">
                  <a:pos x="53" y="167"/>
                </a:cxn>
                <a:cxn ang="0">
                  <a:pos x="78" y="214"/>
                </a:cxn>
                <a:cxn ang="0">
                  <a:pos x="101" y="256"/>
                </a:cxn>
                <a:cxn ang="0">
                  <a:pos x="120" y="292"/>
                </a:cxn>
                <a:cxn ang="0">
                  <a:pos x="131" y="311"/>
                </a:cxn>
                <a:cxn ang="0">
                  <a:pos x="133" y="315"/>
                </a:cxn>
                <a:cxn ang="0">
                  <a:pos x="139" y="327"/>
                </a:cxn>
                <a:cxn ang="0">
                  <a:pos x="150" y="346"/>
                </a:cxn>
                <a:cxn ang="0">
                  <a:pos x="165" y="374"/>
                </a:cxn>
                <a:cxn ang="0">
                  <a:pos x="179" y="401"/>
                </a:cxn>
                <a:cxn ang="0">
                  <a:pos x="194" y="427"/>
                </a:cxn>
                <a:cxn ang="0">
                  <a:pos x="205" y="452"/>
                </a:cxn>
                <a:cxn ang="0">
                  <a:pos x="213" y="469"/>
                </a:cxn>
                <a:cxn ang="0">
                  <a:pos x="217" y="482"/>
                </a:cxn>
                <a:cxn ang="0">
                  <a:pos x="226" y="519"/>
                </a:cxn>
                <a:cxn ang="0">
                  <a:pos x="241" y="579"/>
                </a:cxn>
                <a:cxn ang="0">
                  <a:pos x="260" y="655"/>
                </a:cxn>
                <a:cxn ang="0">
                  <a:pos x="279" y="733"/>
                </a:cxn>
                <a:cxn ang="0">
                  <a:pos x="298" y="806"/>
                </a:cxn>
                <a:cxn ang="0">
                  <a:pos x="312" y="863"/>
                </a:cxn>
                <a:cxn ang="0">
                  <a:pos x="321" y="897"/>
                </a:cxn>
                <a:cxn ang="0">
                  <a:pos x="323" y="899"/>
                </a:cxn>
                <a:cxn ang="0">
                  <a:pos x="325" y="887"/>
                </a:cxn>
                <a:cxn ang="0">
                  <a:pos x="325" y="866"/>
                </a:cxn>
                <a:cxn ang="0">
                  <a:pos x="329" y="838"/>
                </a:cxn>
                <a:cxn ang="0">
                  <a:pos x="331" y="806"/>
                </a:cxn>
                <a:cxn ang="0">
                  <a:pos x="335" y="773"/>
                </a:cxn>
                <a:cxn ang="0">
                  <a:pos x="335" y="745"/>
                </a:cxn>
                <a:cxn ang="0">
                  <a:pos x="336" y="720"/>
                </a:cxn>
                <a:cxn ang="0">
                  <a:pos x="335" y="697"/>
                </a:cxn>
                <a:cxn ang="0">
                  <a:pos x="323" y="652"/>
                </a:cxn>
                <a:cxn ang="0">
                  <a:pos x="306" y="585"/>
                </a:cxn>
                <a:cxn ang="0">
                  <a:pos x="283" y="505"/>
                </a:cxn>
                <a:cxn ang="0">
                  <a:pos x="258" y="424"/>
                </a:cxn>
                <a:cxn ang="0">
                  <a:pos x="236" y="348"/>
                </a:cxn>
                <a:cxn ang="0">
                  <a:pos x="217" y="289"/>
                </a:cxn>
                <a:cxn ang="0">
                  <a:pos x="207" y="254"/>
                </a:cxn>
                <a:cxn ang="0">
                  <a:pos x="95" y="0"/>
                </a:cxn>
              </a:cxnLst>
              <a:rect l="0" t="0" r="r" b="b"/>
              <a:pathLst>
                <a:path w="338" h="903">
                  <a:moveTo>
                    <a:pt x="95" y="0"/>
                  </a:moveTo>
                  <a:lnTo>
                    <a:pt x="93" y="0"/>
                  </a:lnTo>
                  <a:lnTo>
                    <a:pt x="89" y="0"/>
                  </a:lnTo>
                  <a:lnTo>
                    <a:pt x="85" y="2"/>
                  </a:lnTo>
                  <a:lnTo>
                    <a:pt x="80" y="2"/>
                  </a:lnTo>
                  <a:lnTo>
                    <a:pt x="72" y="3"/>
                  </a:lnTo>
                  <a:lnTo>
                    <a:pt x="65" y="5"/>
                  </a:lnTo>
                  <a:lnTo>
                    <a:pt x="57" y="7"/>
                  </a:lnTo>
                  <a:lnTo>
                    <a:pt x="47" y="11"/>
                  </a:lnTo>
                  <a:lnTo>
                    <a:pt x="38" y="13"/>
                  </a:lnTo>
                  <a:lnTo>
                    <a:pt x="30" y="17"/>
                  </a:lnTo>
                  <a:lnTo>
                    <a:pt x="21" y="19"/>
                  </a:lnTo>
                  <a:lnTo>
                    <a:pt x="15" y="24"/>
                  </a:lnTo>
                  <a:lnTo>
                    <a:pt x="9" y="28"/>
                  </a:lnTo>
                  <a:lnTo>
                    <a:pt x="4" y="34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6" y="64"/>
                  </a:lnTo>
                  <a:lnTo>
                    <a:pt x="13" y="81"/>
                  </a:lnTo>
                  <a:lnTo>
                    <a:pt x="21" y="100"/>
                  </a:lnTo>
                  <a:lnTo>
                    <a:pt x="30" y="121"/>
                  </a:lnTo>
                  <a:lnTo>
                    <a:pt x="42" y="144"/>
                  </a:lnTo>
                  <a:lnTo>
                    <a:pt x="53" y="167"/>
                  </a:lnTo>
                  <a:lnTo>
                    <a:pt x="66" y="192"/>
                  </a:lnTo>
                  <a:lnTo>
                    <a:pt x="78" y="214"/>
                  </a:lnTo>
                  <a:lnTo>
                    <a:pt x="89" y="237"/>
                  </a:lnTo>
                  <a:lnTo>
                    <a:pt x="101" y="256"/>
                  </a:lnTo>
                  <a:lnTo>
                    <a:pt x="112" y="275"/>
                  </a:lnTo>
                  <a:lnTo>
                    <a:pt x="120" y="292"/>
                  </a:lnTo>
                  <a:lnTo>
                    <a:pt x="127" y="304"/>
                  </a:lnTo>
                  <a:lnTo>
                    <a:pt x="131" y="311"/>
                  </a:lnTo>
                  <a:lnTo>
                    <a:pt x="133" y="315"/>
                  </a:lnTo>
                  <a:lnTo>
                    <a:pt x="133" y="315"/>
                  </a:lnTo>
                  <a:lnTo>
                    <a:pt x="137" y="319"/>
                  </a:lnTo>
                  <a:lnTo>
                    <a:pt x="139" y="327"/>
                  </a:lnTo>
                  <a:lnTo>
                    <a:pt x="144" y="336"/>
                  </a:lnTo>
                  <a:lnTo>
                    <a:pt x="150" y="346"/>
                  </a:lnTo>
                  <a:lnTo>
                    <a:pt x="158" y="359"/>
                  </a:lnTo>
                  <a:lnTo>
                    <a:pt x="165" y="374"/>
                  </a:lnTo>
                  <a:lnTo>
                    <a:pt x="173" y="387"/>
                  </a:lnTo>
                  <a:lnTo>
                    <a:pt x="179" y="401"/>
                  </a:lnTo>
                  <a:lnTo>
                    <a:pt x="186" y="414"/>
                  </a:lnTo>
                  <a:lnTo>
                    <a:pt x="194" y="427"/>
                  </a:lnTo>
                  <a:lnTo>
                    <a:pt x="200" y="441"/>
                  </a:lnTo>
                  <a:lnTo>
                    <a:pt x="205" y="452"/>
                  </a:lnTo>
                  <a:lnTo>
                    <a:pt x="209" y="462"/>
                  </a:lnTo>
                  <a:lnTo>
                    <a:pt x="213" y="469"/>
                  </a:lnTo>
                  <a:lnTo>
                    <a:pt x="215" y="475"/>
                  </a:lnTo>
                  <a:lnTo>
                    <a:pt x="217" y="482"/>
                  </a:lnTo>
                  <a:lnTo>
                    <a:pt x="220" y="498"/>
                  </a:lnTo>
                  <a:lnTo>
                    <a:pt x="226" y="519"/>
                  </a:lnTo>
                  <a:lnTo>
                    <a:pt x="234" y="549"/>
                  </a:lnTo>
                  <a:lnTo>
                    <a:pt x="241" y="579"/>
                  </a:lnTo>
                  <a:lnTo>
                    <a:pt x="251" y="616"/>
                  </a:lnTo>
                  <a:lnTo>
                    <a:pt x="260" y="655"/>
                  </a:lnTo>
                  <a:lnTo>
                    <a:pt x="270" y="695"/>
                  </a:lnTo>
                  <a:lnTo>
                    <a:pt x="279" y="733"/>
                  </a:lnTo>
                  <a:lnTo>
                    <a:pt x="289" y="769"/>
                  </a:lnTo>
                  <a:lnTo>
                    <a:pt x="298" y="806"/>
                  </a:lnTo>
                  <a:lnTo>
                    <a:pt x="306" y="836"/>
                  </a:lnTo>
                  <a:lnTo>
                    <a:pt x="312" y="863"/>
                  </a:lnTo>
                  <a:lnTo>
                    <a:pt x="317" y="884"/>
                  </a:lnTo>
                  <a:lnTo>
                    <a:pt x="321" y="897"/>
                  </a:lnTo>
                  <a:lnTo>
                    <a:pt x="323" y="903"/>
                  </a:lnTo>
                  <a:lnTo>
                    <a:pt x="323" y="899"/>
                  </a:lnTo>
                  <a:lnTo>
                    <a:pt x="323" y="895"/>
                  </a:lnTo>
                  <a:lnTo>
                    <a:pt x="325" y="887"/>
                  </a:lnTo>
                  <a:lnTo>
                    <a:pt x="325" y="878"/>
                  </a:lnTo>
                  <a:lnTo>
                    <a:pt x="325" y="866"/>
                  </a:lnTo>
                  <a:lnTo>
                    <a:pt x="327" y="853"/>
                  </a:lnTo>
                  <a:lnTo>
                    <a:pt x="329" y="838"/>
                  </a:lnTo>
                  <a:lnTo>
                    <a:pt x="331" y="823"/>
                  </a:lnTo>
                  <a:lnTo>
                    <a:pt x="331" y="806"/>
                  </a:lnTo>
                  <a:lnTo>
                    <a:pt x="333" y="790"/>
                  </a:lnTo>
                  <a:lnTo>
                    <a:pt x="335" y="773"/>
                  </a:lnTo>
                  <a:lnTo>
                    <a:pt x="335" y="760"/>
                  </a:lnTo>
                  <a:lnTo>
                    <a:pt x="335" y="745"/>
                  </a:lnTo>
                  <a:lnTo>
                    <a:pt x="336" y="731"/>
                  </a:lnTo>
                  <a:lnTo>
                    <a:pt x="336" y="720"/>
                  </a:lnTo>
                  <a:lnTo>
                    <a:pt x="338" y="711"/>
                  </a:lnTo>
                  <a:lnTo>
                    <a:pt x="335" y="697"/>
                  </a:lnTo>
                  <a:lnTo>
                    <a:pt x="331" y="678"/>
                  </a:lnTo>
                  <a:lnTo>
                    <a:pt x="323" y="652"/>
                  </a:lnTo>
                  <a:lnTo>
                    <a:pt x="316" y="621"/>
                  </a:lnTo>
                  <a:lnTo>
                    <a:pt x="306" y="585"/>
                  </a:lnTo>
                  <a:lnTo>
                    <a:pt x="295" y="545"/>
                  </a:lnTo>
                  <a:lnTo>
                    <a:pt x="283" y="505"/>
                  </a:lnTo>
                  <a:lnTo>
                    <a:pt x="272" y="463"/>
                  </a:lnTo>
                  <a:lnTo>
                    <a:pt x="258" y="424"/>
                  </a:lnTo>
                  <a:lnTo>
                    <a:pt x="247" y="384"/>
                  </a:lnTo>
                  <a:lnTo>
                    <a:pt x="236" y="348"/>
                  </a:lnTo>
                  <a:lnTo>
                    <a:pt x="226" y="315"/>
                  </a:lnTo>
                  <a:lnTo>
                    <a:pt x="217" y="289"/>
                  </a:lnTo>
                  <a:lnTo>
                    <a:pt x="211" y="268"/>
                  </a:lnTo>
                  <a:lnTo>
                    <a:pt x="207" y="254"/>
                  </a:lnTo>
                  <a:lnTo>
                    <a:pt x="205" y="251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7" name="Freeform 39"/>
            <p:cNvSpPr>
              <a:spLocks/>
            </p:cNvSpPr>
            <p:nvPr/>
          </p:nvSpPr>
          <p:spPr bwMode="auto">
            <a:xfrm>
              <a:off x="2304" y="1943"/>
              <a:ext cx="906" cy="673"/>
            </a:xfrm>
            <a:custGeom>
              <a:avLst/>
              <a:gdLst/>
              <a:ahLst/>
              <a:cxnLst>
                <a:cxn ang="0">
                  <a:pos x="182" y="1298"/>
                </a:cxn>
                <a:cxn ang="0">
                  <a:pos x="211" y="1224"/>
                </a:cxn>
                <a:cxn ang="0">
                  <a:pos x="241" y="1144"/>
                </a:cxn>
                <a:cxn ang="0">
                  <a:pos x="262" y="1085"/>
                </a:cxn>
                <a:cxn ang="0">
                  <a:pos x="262" y="1037"/>
                </a:cxn>
                <a:cxn ang="0">
                  <a:pos x="260" y="948"/>
                </a:cxn>
                <a:cxn ang="0">
                  <a:pos x="257" y="853"/>
                </a:cxn>
                <a:cxn ang="0">
                  <a:pos x="257" y="798"/>
                </a:cxn>
                <a:cxn ang="0">
                  <a:pos x="44" y="155"/>
                </a:cxn>
                <a:cxn ang="0">
                  <a:pos x="21" y="129"/>
                </a:cxn>
                <a:cxn ang="0">
                  <a:pos x="0" y="91"/>
                </a:cxn>
                <a:cxn ang="0">
                  <a:pos x="15" y="60"/>
                </a:cxn>
                <a:cxn ang="0">
                  <a:pos x="95" y="62"/>
                </a:cxn>
                <a:cxn ang="0">
                  <a:pos x="190" y="79"/>
                </a:cxn>
                <a:cxn ang="0">
                  <a:pos x="279" y="93"/>
                </a:cxn>
                <a:cxn ang="0">
                  <a:pos x="367" y="100"/>
                </a:cxn>
                <a:cxn ang="0">
                  <a:pos x="462" y="100"/>
                </a:cxn>
                <a:cxn ang="0">
                  <a:pos x="555" y="93"/>
                </a:cxn>
                <a:cxn ang="0">
                  <a:pos x="637" y="89"/>
                </a:cxn>
                <a:cxn ang="0">
                  <a:pos x="703" y="87"/>
                </a:cxn>
                <a:cxn ang="0">
                  <a:pos x="747" y="87"/>
                </a:cxn>
                <a:cxn ang="0">
                  <a:pos x="793" y="95"/>
                </a:cxn>
                <a:cxn ang="0">
                  <a:pos x="842" y="106"/>
                </a:cxn>
                <a:cxn ang="0">
                  <a:pos x="884" y="117"/>
                </a:cxn>
                <a:cxn ang="0">
                  <a:pos x="909" y="121"/>
                </a:cxn>
                <a:cxn ang="0">
                  <a:pos x="947" y="104"/>
                </a:cxn>
                <a:cxn ang="0">
                  <a:pos x="1011" y="74"/>
                </a:cxn>
                <a:cxn ang="0">
                  <a:pos x="1091" y="41"/>
                </a:cxn>
                <a:cxn ang="0">
                  <a:pos x="1171" y="20"/>
                </a:cxn>
                <a:cxn ang="0">
                  <a:pos x="1243" y="7"/>
                </a:cxn>
                <a:cxn ang="0">
                  <a:pos x="1298" y="1"/>
                </a:cxn>
                <a:cxn ang="0">
                  <a:pos x="1340" y="0"/>
                </a:cxn>
                <a:cxn ang="0">
                  <a:pos x="1363" y="1"/>
                </a:cxn>
                <a:cxn ang="0">
                  <a:pos x="1407" y="7"/>
                </a:cxn>
                <a:cxn ang="0">
                  <a:pos x="1473" y="19"/>
                </a:cxn>
                <a:cxn ang="0">
                  <a:pos x="1536" y="28"/>
                </a:cxn>
                <a:cxn ang="0">
                  <a:pos x="1580" y="32"/>
                </a:cxn>
                <a:cxn ang="0">
                  <a:pos x="1644" y="30"/>
                </a:cxn>
                <a:cxn ang="0">
                  <a:pos x="1726" y="28"/>
                </a:cxn>
                <a:cxn ang="0">
                  <a:pos x="1791" y="24"/>
                </a:cxn>
                <a:cxn ang="0">
                  <a:pos x="1810" y="26"/>
                </a:cxn>
                <a:cxn ang="0">
                  <a:pos x="1789" y="70"/>
                </a:cxn>
                <a:cxn ang="0">
                  <a:pos x="1755" y="142"/>
                </a:cxn>
                <a:cxn ang="0">
                  <a:pos x="1722" y="209"/>
                </a:cxn>
                <a:cxn ang="0">
                  <a:pos x="1711" y="239"/>
                </a:cxn>
                <a:cxn ang="0">
                  <a:pos x="1701" y="262"/>
                </a:cxn>
                <a:cxn ang="0">
                  <a:pos x="1688" y="298"/>
                </a:cxn>
                <a:cxn ang="0">
                  <a:pos x="1679" y="338"/>
                </a:cxn>
                <a:cxn ang="0">
                  <a:pos x="1675" y="383"/>
                </a:cxn>
                <a:cxn ang="0">
                  <a:pos x="1669" y="494"/>
                </a:cxn>
                <a:cxn ang="0">
                  <a:pos x="1661" y="644"/>
                </a:cxn>
                <a:cxn ang="0">
                  <a:pos x="1652" y="766"/>
                </a:cxn>
                <a:cxn ang="0">
                  <a:pos x="1671" y="1028"/>
                </a:cxn>
                <a:cxn ang="0">
                  <a:pos x="836" y="1138"/>
                </a:cxn>
                <a:cxn ang="0">
                  <a:pos x="177" y="1332"/>
                </a:cxn>
              </a:cxnLst>
              <a:rect l="0" t="0" r="r" b="b"/>
              <a:pathLst>
                <a:path w="1812" h="1345">
                  <a:moveTo>
                    <a:pt x="177" y="1332"/>
                  </a:moveTo>
                  <a:lnTo>
                    <a:pt x="177" y="1322"/>
                  </a:lnTo>
                  <a:lnTo>
                    <a:pt x="179" y="1313"/>
                  </a:lnTo>
                  <a:lnTo>
                    <a:pt x="182" y="1298"/>
                  </a:lnTo>
                  <a:lnTo>
                    <a:pt x="190" y="1282"/>
                  </a:lnTo>
                  <a:lnTo>
                    <a:pt x="196" y="1263"/>
                  </a:lnTo>
                  <a:lnTo>
                    <a:pt x="203" y="1244"/>
                  </a:lnTo>
                  <a:lnTo>
                    <a:pt x="211" y="1224"/>
                  </a:lnTo>
                  <a:lnTo>
                    <a:pt x="220" y="1205"/>
                  </a:lnTo>
                  <a:lnTo>
                    <a:pt x="226" y="1184"/>
                  </a:lnTo>
                  <a:lnTo>
                    <a:pt x="236" y="1163"/>
                  </a:lnTo>
                  <a:lnTo>
                    <a:pt x="241" y="1144"/>
                  </a:lnTo>
                  <a:lnTo>
                    <a:pt x="249" y="1125"/>
                  </a:lnTo>
                  <a:lnTo>
                    <a:pt x="253" y="1110"/>
                  </a:lnTo>
                  <a:lnTo>
                    <a:pt x="259" y="1094"/>
                  </a:lnTo>
                  <a:lnTo>
                    <a:pt x="262" y="1085"/>
                  </a:lnTo>
                  <a:lnTo>
                    <a:pt x="264" y="1077"/>
                  </a:lnTo>
                  <a:lnTo>
                    <a:pt x="262" y="1068"/>
                  </a:lnTo>
                  <a:lnTo>
                    <a:pt x="262" y="1054"/>
                  </a:lnTo>
                  <a:lnTo>
                    <a:pt x="262" y="1037"/>
                  </a:lnTo>
                  <a:lnTo>
                    <a:pt x="262" y="1018"/>
                  </a:lnTo>
                  <a:lnTo>
                    <a:pt x="262" y="995"/>
                  </a:lnTo>
                  <a:lnTo>
                    <a:pt x="262" y="973"/>
                  </a:lnTo>
                  <a:lnTo>
                    <a:pt x="260" y="948"/>
                  </a:lnTo>
                  <a:lnTo>
                    <a:pt x="260" y="923"/>
                  </a:lnTo>
                  <a:lnTo>
                    <a:pt x="259" y="899"/>
                  </a:lnTo>
                  <a:lnTo>
                    <a:pt x="259" y="876"/>
                  </a:lnTo>
                  <a:lnTo>
                    <a:pt x="257" y="853"/>
                  </a:lnTo>
                  <a:lnTo>
                    <a:pt x="257" y="834"/>
                  </a:lnTo>
                  <a:lnTo>
                    <a:pt x="257" y="819"/>
                  </a:lnTo>
                  <a:lnTo>
                    <a:pt x="257" y="805"/>
                  </a:lnTo>
                  <a:lnTo>
                    <a:pt x="257" y="798"/>
                  </a:lnTo>
                  <a:lnTo>
                    <a:pt x="257" y="796"/>
                  </a:lnTo>
                  <a:lnTo>
                    <a:pt x="177" y="492"/>
                  </a:lnTo>
                  <a:lnTo>
                    <a:pt x="46" y="155"/>
                  </a:lnTo>
                  <a:lnTo>
                    <a:pt x="44" y="155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29" y="138"/>
                  </a:lnTo>
                  <a:lnTo>
                    <a:pt x="21" y="129"/>
                  </a:lnTo>
                  <a:lnTo>
                    <a:pt x="15" y="119"/>
                  </a:lnTo>
                  <a:lnTo>
                    <a:pt x="8" y="110"/>
                  </a:lnTo>
                  <a:lnTo>
                    <a:pt x="4" y="100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8" y="66"/>
                  </a:lnTo>
                  <a:lnTo>
                    <a:pt x="15" y="60"/>
                  </a:lnTo>
                  <a:lnTo>
                    <a:pt x="29" y="57"/>
                  </a:lnTo>
                  <a:lnTo>
                    <a:pt x="46" y="57"/>
                  </a:lnTo>
                  <a:lnTo>
                    <a:pt x="70" y="60"/>
                  </a:lnTo>
                  <a:lnTo>
                    <a:pt x="95" y="62"/>
                  </a:lnTo>
                  <a:lnTo>
                    <a:pt x="120" y="66"/>
                  </a:lnTo>
                  <a:lnTo>
                    <a:pt x="144" y="70"/>
                  </a:lnTo>
                  <a:lnTo>
                    <a:pt x="169" y="74"/>
                  </a:lnTo>
                  <a:lnTo>
                    <a:pt x="190" y="79"/>
                  </a:lnTo>
                  <a:lnTo>
                    <a:pt x="213" y="83"/>
                  </a:lnTo>
                  <a:lnTo>
                    <a:pt x="236" y="87"/>
                  </a:lnTo>
                  <a:lnTo>
                    <a:pt x="259" y="91"/>
                  </a:lnTo>
                  <a:lnTo>
                    <a:pt x="279" y="93"/>
                  </a:lnTo>
                  <a:lnTo>
                    <a:pt x="300" y="96"/>
                  </a:lnTo>
                  <a:lnTo>
                    <a:pt x="321" y="98"/>
                  </a:lnTo>
                  <a:lnTo>
                    <a:pt x="344" y="100"/>
                  </a:lnTo>
                  <a:lnTo>
                    <a:pt x="367" y="100"/>
                  </a:lnTo>
                  <a:lnTo>
                    <a:pt x="390" y="102"/>
                  </a:lnTo>
                  <a:lnTo>
                    <a:pt x="412" y="102"/>
                  </a:lnTo>
                  <a:lnTo>
                    <a:pt x="437" y="102"/>
                  </a:lnTo>
                  <a:lnTo>
                    <a:pt x="462" y="100"/>
                  </a:lnTo>
                  <a:lnTo>
                    <a:pt x="487" y="98"/>
                  </a:lnTo>
                  <a:lnTo>
                    <a:pt x="509" y="96"/>
                  </a:lnTo>
                  <a:lnTo>
                    <a:pt x="532" y="95"/>
                  </a:lnTo>
                  <a:lnTo>
                    <a:pt x="555" y="93"/>
                  </a:lnTo>
                  <a:lnTo>
                    <a:pt x="576" y="93"/>
                  </a:lnTo>
                  <a:lnTo>
                    <a:pt x="597" y="91"/>
                  </a:lnTo>
                  <a:lnTo>
                    <a:pt x="618" y="91"/>
                  </a:lnTo>
                  <a:lnTo>
                    <a:pt x="637" y="89"/>
                  </a:lnTo>
                  <a:lnTo>
                    <a:pt x="656" y="87"/>
                  </a:lnTo>
                  <a:lnTo>
                    <a:pt x="673" y="87"/>
                  </a:lnTo>
                  <a:lnTo>
                    <a:pt x="690" y="87"/>
                  </a:lnTo>
                  <a:lnTo>
                    <a:pt x="703" y="87"/>
                  </a:lnTo>
                  <a:lnTo>
                    <a:pt x="717" y="87"/>
                  </a:lnTo>
                  <a:lnTo>
                    <a:pt x="728" y="87"/>
                  </a:lnTo>
                  <a:lnTo>
                    <a:pt x="739" y="87"/>
                  </a:lnTo>
                  <a:lnTo>
                    <a:pt x="747" y="87"/>
                  </a:lnTo>
                  <a:lnTo>
                    <a:pt x="758" y="89"/>
                  </a:lnTo>
                  <a:lnTo>
                    <a:pt x="770" y="91"/>
                  </a:lnTo>
                  <a:lnTo>
                    <a:pt x="781" y="93"/>
                  </a:lnTo>
                  <a:lnTo>
                    <a:pt x="793" y="95"/>
                  </a:lnTo>
                  <a:lnTo>
                    <a:pt x="806" y="96"/>
                  </a:lnTo>
                  <a:lnTo>
                    <a:pt x="819" y="100"/>
                  </a:lnTo>
                  <a:lnTo>
                    <a:pt x="831" y="104"/>
                  </a:lnTo>
                  <a:lnTo>
                    <a:pt x="842" y="106"/>
                  </a:lnTo>
                  <a:lnTo>
                    <a:pt x="854" y="110"/>
                  </a:lnTo>
                  <a:lnTo>
                    <a:pt x="865" y="112"/>
                  </a:lnTo>
                  <a:lnTo>
                    <a:pt x="874" y="115"/>
                  </a:lnTo>
                  <a:lnTo>
                    <a:pt x="884" y="117"/>
                  </a:lnTo>
                  <a:lnTo>
                    <a:pt x="892" y="119"/>
                  </a:lnTo>
                  <a:lnTo>
                    <a:pt x="897" y="121"/>
                  </a:lnTo>
                  <a:lnTo>
                    <a:pt x="903" y="123"/>
                  </a:lnTo>
                  <a:lnTo>
                    <a:pt x="909" y="121"/>
                  </a:lnTo>
                  <a:lnTo>
                    <a:pt x="914" y="119"/>
                  </a:lnTo>
                  <a:lnTo>
                    <a:pt x="924" y="114"/>
                  </a:lnTo>
                  <a:lnTo>
                    <a:pt x="935" y="110"/>
                  </a:lnTo>
                  <a:lnTo>
                    <a:pt x="947" y="104"/>
                  </a:lnTo>
                  <a:lnTo>
                    <a:pt x="962" y="96"/>
                  </a:lnTo>
                  <a:lnTo>
                    <a:pt x="977" y="89"/>
                  </a:lnTo>
                  <a:lnTo>
                    <a:pt x="994" y="83"/>
                  </a:lnTo>
                  <a:lnTo>
                    <a:pt x="1011" y="74"/>
                  </a:lnTo>
                  <a:lnTo>
                    <a:pt x="1032" y="64"/>
                  </a:lnTo>
                  <a:lnTo>
                    <a:pt x="1051" y="57"/>
                  </a:lnTo>
                  <a:lnTo>
                    <a:pt x="1070" y="49"/>
                  </a:lnTo>
                  <a:lnTo>
                    <a:pt x="1091" y="41"/>
                  </a:lnTo>
                  <a:lnTo>
                    <a:pt x="1112" y="34"/>
                  </a:lnTo>
                  <a:lnTo>
                    <a:pt x="1131" y="28"/>
                  </a:lnTo>
                  <a:lnTo>
                    <a:pt x="1154" y="24"/>
                  </a:lnTo>
                  <a:lnTo>
                    <a:pt x="1171" y="20"/>
                  </a:lnTo>
                  <a:lnTo>
                    <a:pt x="1190" y="17"/>
                  </a:lnTo>
                  <a:lnTo>
                    <a:pt x="1209" y="13"/>
                  </a:lnTo>
                  <a:lnTo>
                    <a:pt x="1226" y="11"/>
                  </a:lnTo>
                  <a:lnTo>
                    <a:pt x="1243" y="7"/>
                  </a:lnTo>
                  <a:lnTo>
                    <a:pt x="1258" y="5"/>
                  </a:lnTo>
                  <a:lnTo>
                    <a:pt x="1272" y="3"/>
                  </a:lnTo>
                  <a:lnTo>
                    <a:pt x="1287" y="3"/>
                  </a:lnTo>
                  <a:lnTo>
                    <a:pt x="1298" y="1"/>
                  </a:lnTo>
                  <a:lnTo>
                    <a:pt x="1310" y="1"/>
                  </a:lnTo>
                  <a:lnTo>
                    <a:pt x="1321" y="0"/>
                  </a:lnTo>
                  <a:lnTo>
                    <a:pt x="1333" y="0"/>
                  </a:lnTo>
                  <a:lnTo>
                    <a:pt x="1340" y="0"/>
                  </a:lnTo>
                  <a:lnTo>
                    <a:pt x="1348" y="0"/>
                  </a:lnTo>
                  <a:lnTo>
                    <a:pt x="1353" y="0"/>
                  </a:lnTo>
                  <a:lnTo>
                    <a:pt x="1359" y="1"/>
                  </a:lnTo>
                  <a:lnTo>
                    <a:pt x="1363" y="1"/>
                  </a:lnTo>
                  <a:lnTo>
                    <a:pt x="1372" y="1"/>
                  </a:lnTo>
                  <a:lnTo>
                    <a:pt x="1382" y="3"/>
                  </a:lnTo>
                  <a:lnTo>
                    <a:pt x="1393" y="5"/>
                  </a:lnTo>
                  <a:lnTo>
                    <a:pt x="1407" y="7"/>
                  </a:lnTo>
                  <a:lnTo>
                    <a:pt x="1424" y="11"/>
                  </a:lnTo>
                  <a:lnTo>
                    <a:pt x="1439" y="13"/>
                  </a:lnTo>
                  <a:lnTo>
                    <a:pt x="1456" y="17"/>
                  </a:lnTo>
                  <a:lnTo>
                    <a:pt x="1473" y="19"/>
                  </a:lnTo>
                  <a:lnTo>
                    <a:pt x="1488" y="20"/>
                  </a:lnTo>
                  <a:lnTo>
                    <a:pt x="1506" y="24"/>
                  </a:lnTo>
                  <a:lnTo>
                    <a:pt x="1521" y="26"/>
                  </a:lnTo>
                  <a:lnTo>
                    <a:pt x="1536" y="28"/>
                  </a:lnTo>
                  <a:lnTo>
                    <a:pt x="1549" y="30"/>
                  </a:lnTo>
                  <a:lnTo>
                    <a:pt x="1561" y="32"/>
                  </a:lnTo>
                  <a:lnTo>
                    <a:pt x="1570" y="34"/>
                  </a:lnTo>
                  <a:lnTo>
                    <a:pt x="1580" y="32"/>
                  </a:lnTo>
                  <a:lnTo>
                    <a:pt x="1593" y="32"/>
                  </a:lnTo>
                  <a:lnTo>
                    <a:pt x="1608" y="32"/>
                  </a:lnTo>
                  <a:lnTo>
                    <a:pt x="1625" y="32"/>
                  </a:lnTo>
                  <a:lnTo>
                    <a:pt x="1644" y="30"/>
                  </a:lnTo>
                  <a:lnTo>
                    <a:pt x="1665" y="30"/>
                  </a:lnTo>
                  <a:lnTo>
                    <a:pt x="1686" y="28"/>
                  </a:lnTo>
                  <a:lnTo>
                    <a:pt x="1707" y="28"/>
                  </a:lnTo>
                  <a:lnTo>
                    <a:pt x="1726" y="28"/>
                  </a:lnTo>
                  <a:lnTo>
                    <a:pt x="1747" y="26"/>
                  </a:lnTo>
                  <a:lnTo>
                    <a:pt x="1764" y="26"/>
                  </a:lnTo>
                  <a:lnTo>
                    <a:pt x="1779" y="24"/>
                  </a:lnTo>
                  <a:lnTo>
                    <a:pt x="1791" y="24"/>
                  </a:lnTo>
                  <a:lnTo>
                    <a:pt x="1802" y="24"/>
                  </a:lnTo>
                  <a:lnTo>
                    <a:pt x="1808" y="24"/>
                  </a:lnTo>
                  <a:lnTo>
                    <a:pt x="1812" y="24"/>
                  </a:lnTo>
                  <a:lnTo>
                    <a:pt x="1810" y="26"/>
                  </a:lnTo>
                  <a:lnTo>
                    <a:pt x="1806" y="32"/>
                  </a:lnTo>
                  <a:lnTo>
                    <a:pt x="1802" y="41"/>
                  </a:lnTo>
                  <a:lnTo>
                    <a:pt x="1796" y="55"/>
                  </a:lnTo>
                  <a:lnTo>
                    <a:pt x="1789" y="70"/>
                  </a:lnTo>
                  <a:lnTo>
                    <a:pt x="1781" y="87"/>
                  </a:lnTo>
                  <a:lnTo>
                    <a:pt x="1772" y="104"/>
                  </a:lnTo>
                  <a:lnTo>
                    <a:pt x="1764" y="123"/>
                  </a:lnTo>
                  <a:lnTo>
                    <a:pt x="1755" y="142"/>
                  </a:lnTo>
                  <a:lnTo>
                    <a:pt x="1745" y="161"/>
                  </a:lnTo>
                  <a:lnTo>
                    <a:pt x="1737" y="178"/>
                  </a:lnTo>
                  <a:lnTo>
                    <a:pt x="1730" y="195"/>
                  </a:lnTo>
                  <a:lnTo>
                    <a:pt x="1722" y="209"/>
                  </a:lnTo>
                  <a:lnTo>
                    <a:pt x="1718" y="222"/>
                  </a:lnTo>
                  <a:lnTo>
                    <a:pt x="1715" y="230"/>
                  </a:lnTo>
                  <a:lnTo>
                    <a:pt x="1713" y="235"/>
                  </a:lnTo>
                  <a:lnTo>
                    <a:pt x="1711" y="239"/>
                  </a:lnTo>
                  <a:lnTo>
                    <a:pt x="1709" y="245"/>
                  </a:lnTo>
                  <a:lnTo>
                    <a:pt x="1707" y="249"/>
                  </a:lnTo>
                  <a:lnTo>
                    <a:pt x="1705" y="256"/>
                  </a:lnTo>
                  <a:lnTo>
                    <a:pt x="1701" y="262"/>
                  </a:lnTo>
                  <a:lnTo>
                    <a:pt x="1699" y="271"/>
                  </a:lnTo>
                  <a:lnTo>
                    <a:pt x="1696" y="279"/>
                  </a:lnTo>
                  <a:lnTo>
                    <a:pt x="1692" y="288"/>
                  </a:lnTo>
                  <a:lnTo>
                    <a:pt x="1688" y="298"/>
                  </a:lnTo>
                  <a:lnTo>
                    <a:pt x="1686" y="307"/>
                  </a:lnTo>
                  <a:lnTo>
                    <a:pt x="1682" y="317"/>
                  </a:lnTo>
                  <a:lnTo>
                    <a:pt x="1680" y="328"/>
                  </a:lnTo>
                  <a:lnTo>
                    <a:pt x="1679" y="338"/>
                  </a:lnTo>
                  <a:lnTo>
                    <a:pt x="1677" y="347"/>
                  </a:lnTo>
                  <a:lnTo>
                    <a:pt x="1675" y="359"/>
                  </a:lnTo>
                  <a:lnTo>
                    <a:pt x="1675" y="370"/>
                  </a:lnTo>
                  <a:lnTo>
                    <a:pt x="1675" y="383"/>
                  </a:lnTo>
                  <a:lnTo>
                    <a:pt x="1675" y="402"/>
                  </a:lnTo>
                  <a:lnTo>
                    <a:pt x="1673" y="429"/>
                  </a:lnTo>
                  <a:lnTo>
                    <a:pt x="1671" y="460"/>
                  </a:lnTo>
                  <a:lnTo>
                    <a:pt x="1669" y="494"/>
                  </a:lnTo>
                  <a:lnTo>
                    <a:pt x="1667" y="530"/>
                  </a:lnTo>
                  <a:lnTo>
                    <a:pt x="1665" y="568"/>
                  </a:lnTo>
                  <a:lnTo>
                    <a:pt x="1663" y="606"/>
                  </a:lnTo>
                  <a:lnTo>
                    <a:pt x="1661" y="644"/>
                  </a:lnTo>
                  <a:lnTo>
                    <a:pt x="1658" y="680"/>
                  </a:lnTo>
                  <a:lnTo>
                    <a:pt x="1656" y="712"/>
                  </a:lnTo>
                  <a:lnTo>
                    <a:pt x="1654" y="743"/>
                  </a:lnTo>
                  <a:lnTo>
                    <a:pt x="1652" y="766"/>
                  </a:lnTo>
                  <a:lnTo>
                    <a:pt x="1652" y="786"/>
                  </a:lnTo>
                  <a:lnTo>
                    <a:pt x="1650" y="798"/>
                  </a:lnTo>
                  <a:lnTo>
                    <a:pt x="1650" y="804"/>
                  </a:lnTo>
                  <a:lnTo>
                    <a:pt x="1671" y="1028"/>
                  </a:lnTo>
                  <a:lnTo>
                    <a:pt x="1665" y="1159"/>
                  </a:lnTo>
                  <a:lnTo>
                    <a:pt x="1460" y="978"/>
                  </a:lnTo>
                  <a:lnTo>
                    <a:pt x="1072" y="942"/>
                  </a:lnTo>
                  <a:lnTo>
                    <a:pt x="836" y="1138"/>
                  </a:lnTo>
                  <a:lnTo>
                    <a:pt x="466" y="1119"/>
                  </a:lnTo>
                  <a:lnTo>
                    <a:pt x="295" y="1345"/>
                  </a:lnTo>
                  <a:lnTo>
                    <a:pt x="177" y="1332"/>
                  </a:lnTo>
                  <a:lnTo>
                    <a:pt x="177" y="1332"/>
                  </a:lnTo>
                  <a:close/>
                </a:path>
              </a:pathLst>
            </a:custGeom>
            <a:solidFill>
              <a:srgbClr val="4C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8" name="Freeform 40"/>
            <p:cNvSpPr>
              <a:spLocks/>
            </p:cNvSpPr>
            <p:nvPr/>
          </p:nvSpPr>
          <p:spPr bwMode="auto">
            <a:xfrm>
              <a:off x="2441" y="2411"/>
              <a:ext cx="735" cy="482"/>
            </a:xfrm>
            <a:custGeom>
              <a:avLst/>
              <a:gdLst/>
              <a:ahLst/>
              <a:cxnLst>
                <a:cxn ang="0">
                  <a:pos x="846" y="842"/>
                </a:cxn>
                <a:cxn ang="0">
                  <a:pos x="846" y="779"/>
                </a:cxn>
                <a:cxn ang="0">
                  <a:pos x="802" y="691"/>
                </a:cxn>
                <a:cxn ang="0">
                  <a:pos x="747" y="612"/>
                </a:cxn>
                <a:cxn ang="0">
                  <a:pos x="694" y="492"/>
                </a:cxn>
                <a:cxn ang="0">
                  <a:pos x="576" y="537"/>
                </a:cxn>
                <a:cxn ang="0">
                  <a:pos x="477" y="553"/>
                </a:cxn>
                <a:cxn ang="0">
                  <a:pos x="363" y="560"/>
                </a:cxn>
                <a:cxn ang="0">
                  <a:pos x="251" y="532"/>
                </a:cxn>
                <a:cxn ang="0">
                  <a:pos x="135" y="509"/>
                </a:cxn>
                <a:cxn ang="0">
                  <a:pos x="87" y="509"/>
                </a:cxn>
                <a:cxn ang="0">
                  <a:pos x="28" y="494"/>
                </a:cxn>
                <a:cxn ang="0">
                  <a:pos x="2" y="454"/>
                </a:cxn>
                <a:cxn ang="0">
                  <a:pos x="5" y="429"/>
                </a:cxn>
                <a:cxn ang="0">
                  <a:pos x="30" y="393"/>
                </a:cxn>
                <a:cxn ang="0">
                  <a:pos x="51" y="344"/>
                </a:cxn>
                <a:cxn ang="0">
                  <a:pos x="78" y="283"/>
                </a:cxn>
                <a:cxn ang="0">
                  <a:pos x="112" y="249"/>
                </a:cxn>
                <a:cxn ang="0">
                  <a:pos x="190" y="182"/>
                </a:cxn>
                <a:cxn ang="0">
                  <a:pos x="241" y="157"/>
                </a:cxn>
                <a:cxn ang="0">
                  <a:pos x="296" y="129"/>
                </a:cxn>
                <a:cxn ang="0">
                  <a:pos x="327" y="85"/>
                </a:cxn>
                <a:cxn ang="0">
                  <a:pos x="378" y="39"/>
                </a:cxn>
                <a:cxn ang="0">
                  <a:pos x="424" y="34"/>
                </a:cxn>
                <a:cxn ang="0">
                  <a:pos x="484" y="45"/>
                </a:cxn>
                <a:cxn ang="0">
                  <a:pos x="536" y="83"/>
                </a:cxn>
                <a:cxn ang="0">
                  <a:pos x="593" y="142"/>
                </a:cxn>
                <a:cxn ang="0">
                  <a:pos x="625" y="117"/>
                </a:cxn>
                <a:cxn ang="0">
                  <a:pos x="713" y="58"/>
                </a:cxn>
                <a:cxn ang="0">
                  <a:pos x="789" y="57"/>
                </a:cxn>
                <a:cxn ang="0">
                  <a:pos x="827" y="58"/>
                </a:cxn>
                <a:cxn ang="0">
                  <a:pos x="857" y="22"/>
                </a:cxn>
                <a:cxn ang="0">
                  <a:pos x="914" y="7"/>
                </a:cxn>
                <a:cxn ang="0">
                  <a:pos x="983" y="0"/>
                </a:cxn>
                <a:cxn ang="0">
                  <a:pos x="1114" y="7"/>
                </a:cxn>
                <a:cxn ang="0">
                  <a:pos x="1252" y="68"/>
                </a:cxn>
                <a:cxn ang="0">
                  <a:pos x="1353" y="180"/>
                </a:cxn>
                <a:cxn ang="0">
                  <a:pos x="1386" y="228"/>
                </a:cxn>
                <a:cxn ang="0">
                  <a:pos x="1408" y="300"/>
                </a:cxn>
                <a:cxn ang="0">
                  <a:pos x="1429" y="365"/>
                </a:cxn>
                <a:cxn ang="0">
                  <a:pos x="1439" y="393"/>
                </a:cxn>
                <a:cxn ang="0">
                  <a:pos x="1460" y="456"/>
                </a:cxn>
                <a:cxn ang="0">
                  <a:pos x="1467" y="501"/>
                </a:cxn>
                <a:cxn ang="0">
                  <a:pos x="1463" y="581"/>
                </a:cxn>
                <a:cxn ang="0">
                  <a:pos x="1454" y="613"/>
                </a:cxn>
                <a:cxn ang="0">
                  <a:pos x="1410" y="615"/>
                </a:cxn>
                <a:cxn ang="0">
                  <a:pos x="1441" y="817"/>
                </a:cxn>
                <a:cxn ang="0">
                  <a:pos x="1370" y="881"/>
                </a:cxn>
                <a:cxn ang="0">
                  <a:pos x="1309" y="923"/>
                </a:cxn>
                <a:cxn ang="0">
                  <a:pos x="1247" y="958"/>
                </a:cxn>
                <a:cxn ang="0">
                  <a:pos x="1188" y="959"/>
                </a:cxn>
                <a:cxn ang="0">
                  <a:pos x="1083" y="952"/>
                </a:cxn>
                <a:cxn ang="0">
                  <a:pos x="1043" y="946"/>
                </a:cxn>
                <a:cxn ang="0">
                  <a:pos x="973" y="918"/>
                </a:cxn>
                <a:cxn ang="0">
                  <a:pos x="914" y="902"/>
                </a:cxn>
                <a:cxn ang="0">
                  <a:pos x="859" y="878"/>
                </a:cxn>
              </a:cxnLst>
              <a:rect l="0" t="0" r="r" b="b"/>
              <a:pathLst>
                <a:path w="1469" h="963">
                  <a:moveTo>
                    <a:pt x="846" y="870"/>
                  </a:moveTo>
                  <a:lnTo>
                    <a:pt x="846" y="868"/>
                  </a:lnTo>
                  <a:lnTo>
                    <a:pt x="846" y="868"/>
                  </a:lnTo>
                  <a:lnTo>
                    <a:pt x="846" y="864"/>
                  </a:lnTo>
                  <a:lnTo>
                    <a:pt x="846" y="861"/>
                  </a:lnTo>
                  <a:lnTo>
                    <a:pt x="846" y="855"/>
                  </a:lnTo>
                  <a:lnTo>
                    <a:pt x="846" y="847"/>
                  </a:lnTo>
                  <a:lnTo>
                    <a:pt x="846" y="842"/>
                  </a:lnTo>
                  <a:lnTo>
                    <a:pt x="848" y="834"/>
                  </a:lnTo>
                  <a:lnTo>
                    <a:pt x="848" y="826"/>
                  </a:lnTo>
                  <a:lnTo>
                    <a:pt x="848" y="819"/>
                  </a:lnTo>
                  <a:lnTo>
                    <a:pt x="848" y="809"/>
                  </a:lnTo>
                  <a:lnTo>
                    <a:pt x="848" y="802"/>
                  </a:lnTo>
                  <a:lnTo>
                    <a:pt x="846" y="794"/>
                  </a:lnTo>
                  <a:lnTo>
                    <a:pt x="846" y="786"/>
                  </a:lnTo>
                  <a:lnTo>
                    <a:pt x="846" y="779"/>
                  </a:lnTo>
                  <a:lnTo>
                    <a:pt x="846" y="773"/>
                  </a:lnTo>
                  <a:lnTo>
                    <a:pt x="842" y="764"/>
                  </a:lnTo>
                  <a:lnTo>
                    <a:pt x="838" y="754"/>
                  </a:lnTo>
                  <a:lnTo>
                    <a:pt x="832" y="745"/>
                  </a:lnTo>
                  <a:lnTo>
                    <a:pt x="827" y="731"/>
                  </a:lnTo>
                  <a:lnTo>
                    <a:pt x="819" y="718"/>
                  </a:lnTo>
                  <a:lnTo>
                    <a:pt x="810" y="705"/>
                  </a:lnTo>
                  <a:lnTo>
                    <a:pt x="802" y="691"/>
                  </a:lnTo>
                  <a:lnTo>
                    <a:pt x="792" y="678"/>
                  </a:lnTo>
                  <a:lnTo>
                    <a:pt x="783" y="665"/>
                  </a:lnTo>
                  <a:lnTo>
                    <a:pt x="775" y="652"/>
                  </a:lnTo>
                  <a:lnTo>
                    <a:pt x="768" y="640"/>
                  </a:lnTo>
                  <a:lnTo>
                    <a:pt x="760" y="631"/>
                  </a:lnTo>
                  <a:lnTo>
                    <a:pt x="754" y="623"/>
                  </a:lnTo>
                  <a:lnTo>
                    <a:pt x="751" y="615"/>
                  </a:lnTo>
                  <a:lnTo>
                    <a:pt x="747" y="612"/>
                  </a:lnTo>
                  <a:lnTo>
                    <a:pt x="747" y="612"/>
                  </a:lnTo>
                  <a:lnTo>
                    <a:pt x="739" y="473"/>
                  </a:lnTo>
                  <a:lnTo>
                    <a:pt x="737" y="473"/>
                  </a:lnTo>
                  <a:lnTo>
                    <a:pt x="733" y="475"/>
                  </a:lnTo>
                  <a:lnTo>
                    <a:pt x="726" y="477"/>
                  </a:lnTo>
                  <a:lnTo>
                    <a:pt x="718" y="482"/>
                  </a:lnTo>
                  <a:lnTo>
                    <a:pt x="705" y="486"/>
                  </a:lnTo>
                  <a:lnTo>
                    <a:pt x="694" y="492"/>
                  </a:lnTo>
                  <a:lnTo>
                    <a:pt x="680" y="498"/>
                  </a:lnTo>
                  <a:lnTo>
                    <a:pt x="667" y="505"/>
                  </a:lnTo>
                  <a:lnTo>
                    <a:pt x="652" y="511"/>
                  </a:lnTo>
                  <a:lnTo>
                    <a:pt x="635" y="517"/>
                  </a:lnTo>
                  <a:lnTo>
                    <a:pt x="619" y="522"/>
                  </a:lnTo>
                  <a:lnTo>
                    <a:pt x="604" y="528"/>
                  </a:lnTo>
                  <a:lnTo>
                    <a:pt x="591" y="532"/>
                  </a:lnTo>
                  <a:lnTo>
                    <a:pt x="576" y="537"/>
                  </a:lnTo>
                  <a:lnTo>
                    <a:pt x="564" y="539"/>
                  </a:lnTo>
                  <a:lnTo>
                    <a:pt x="555" y="541"/>
                  </a:lnTo>
                  <a:lnTo>
                    <a:pt x="541" y="543"/>
                  </a:lnTo>
                  <a:lnTo>
                    <a:pt x="530" y="545"/>
                  </a:lnTo>
                  <a:lnTo>
                    <a:pt x="519" y="545"/>
                  </a:lnTo>
                  <a:lnTo>
                    <a:pt x="505" y="549"/>
                  </a:lnTo>
                  <a:lnTo>
                    <a:pt x="490" y="551"/>
                  </a:lnTo>
                  <a:lnTo>
                    <a:pt x="477" y="553"/>
                  </a:lnTo>
                  <a:lnTo>
                    <a:pt x="462" y="555"/>
                  </a:lnTo>
                  <a:lnTo>
                    <a:pt x="446" y="556"/>
                  </a:lnTo>
                  <a:lnTo>
                    <a:pt x="431" y="558"/>
                  </a:lnTo>
                  <a:lnTo>
                    <a:pt x="418" y="560"/>
                  </a:lnTo>
                  <a:lnTo>
                    <a:pt x="403" y="560"/>
                  </a:lnTo>
                  <a:lnTo>
                    <a:pt x="389" y="560"/>
                  </a:lnTo>
                  <a:lnTo>
                    <a:pt x="376" y="560"/>
                  </a:lnTo>
                  <a:lnTo>
                    <a:pt x="363" y="560"/>
                  </a:lnTo>
                  <a:lnTo>
                    <a:pt x="350" y="556"/>
                  </a:lnTo>
                  <a:lnTo>
                    <a:pt x="340" y="555"/>
                  </a:lnTo>
                  <a:lnTo>
                    <a:pt x="327" y="551"/>
                  </a:lnTo>
                  <a:lnTo>
                    <a:pt x="313" y="547"/>
                  </a:lnTo>
                  <a:lnTo>
                    <a:pt x="298" y="543"/>
                  </a:lnTo>
                  <a:lnTo>
                    <a:pt x="283" y="539"/>
                  </a:lnTo>
                  <a:lnTo>
                    <a:pt x="266" y="536"/>
                  </a:lnTo>
                  <a:lnTo>
                    <a:pt x="251" y="532"/>
                  </a:lnTo>
                  <a:lnTo>
                    <a:pt x="234" y="528"/>
                  </a:lnTo>
                  <a:lnTo>
                    <a:pt x="216" y="524"/>
                  </a:lnTo>
                  <a:lnTo>
                    <a:pt x="201" y="520"/>
                  </a:lnTo>
                  <a:lnTo>
                    <a:pt x="184" y="518"/>
                  </a:lnTo>
                  <a:lnTo>
                    <a:pt x="171" y="515"/>
                  </a:lnTo>
                  <a:lnTo>
                    <a:pt x="158" y="513"/>
                  </a:lnTo>
                  <a:lnTo>
                    <a:pt x="144" y="511"/>
                  </a:lnTo>
                  <a:lnTo>
                    <a:pt x="135" y="509"/>
                  </a:lnTo>
                  <a:lnTo>
                    <a:pt x="127" y="509"/>
                  </a:lnTo>
                  <a:lnTo>
                    <a:pt x="123" y="509"/>
                  </a:lnTo>
                  <a:lnTo>
                    <a:pt x="118" y="509"/>
                  </a:lnTo>
                  <a:lnTo>
                    <a:pt x="114" y="509"/>
                  </a:lnTo>
                  <a:lnTo>
                    <a:pt x="106" y="509"/>
                  </a:lnTo>
                  <a:lnTo>
                    <a:pt x="100" y="509"/>
                  </a:lnTo>
                  <a:lnTo>
                    <a:pt x="93" y="509"/>
                  </a:lnTo>
                  <a:lnTo>
                    <a:pt x="87" y="509"/>
                  </a:lnTo>
                  <a:lnTo>
                    <a:pt x="80" y="509"/>
                  </a:lnTo>
                  <a:lnTo>
                    <a:pt x="72" y="509"/>
                  </a:lnTo>
                  <a:lnTo>
                    <a:pt x="64" y="507"/>
                  </a:lnTo>
                  <a:lnTo>
                    <a:pt x="57" y="505"/>
                  </a:lnTo>
                  <a:lnTo>
                    <a:pt x="49" y="503"/>
                  </a:lnTo>
                  <a:lnTo>
                    <a:pt x="42" y="501"/>
                  </a:lnTo>
                  <a:lnTo>
                    <a:pt x="36" y="498"/>
                  </a:lnTo>
                  <a:lnTo>
                    <a:pt x="28" y="494"/>
                  </a:lnTo>
                  <a:lnTo>
                    <a:pt x="24" y="488"/>
                  </a:lnTo>
                  <a:lnTo>
                    <a:pt x="21" y="482"/>
                  </a:lnTo>
                  <a:lnTo>
                    <a:pt x="15" y="477"/>
                  </a:lnTo>
                  <a:lnTo>
                    <a:pt x="11" y="471"/>
                  </a:lnTo>
                  <a:lnTo>
                    <a:pt x="7" y="465"/>
                  </a:lnTo>
                  <a:lnTo>
                    <a:pt x="5" y="461"/>
                  </a:lnTo>
                  <a:lnTo>
                    <a:pt x="4" y="456"/>
                  </a:lnTo>
                  <a:lnTo>
                    <a:pt x="2" y="454"/>
                  </a:lnTo>
                  <a:lnTo>
                    <a:pt x="0" y="450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" y="437"/>
                  </a:lnTo>
                  <a:lnTo>
                    <a:pt x="5" y="429"/>
                  </a:lnTo>
                  <a:lnTo>
                    <a:pt x="7" y="425"/>
                  </a:lnTo>
                  <a:lnTo>
                    <a:pt x="11" y="422"/>
                  </a:lnTo>
                  <a:lnTo>
                    <a:pt x="15" y="416"/>
                  </a:lnTo>
                  <a:lnTo>
                    <a:pt x="19" y="412"/>
                  </a:lnTo>
                  <a:lnTo>
                    <a:pt x="21" y="406"/>
                  </a:lnTo>
                  <a:lnTo>
                    <a:pt x="24" y="403"/>
                  </a:lnTo>
                  <a:lnTo>
                    <a:pt x="28" y="397"/>
                  </a:lnTo>
                  <a:lnTo>
                    <a:pt x="30" y="393"/>
                  </a:lnTo>
                  <a:lnTo>
                    <a:pt x="36" y="385"/>
                  </a:lnTo>
                  <a:lnTo>
                    <a:pt x="38" y="382"/>
                  </a:lnTo>
                  <a:lnTo>
                    <a:pt x="38" y="378"/>
                  </a:lnTo>
                  <a:lnTo>
                    <a:pt x="40" y="374"/>
                  </a:lnTo>
                  <a:lnTo>
                    <a:pt x="42" y="368"/>
                  </a:lnTo>
                  <a:lnTo>
                    <a:pt x="45" y="363"/>
                  </a:lnTo>
                  <a:lnTo>
                    <a:pt x="47" y="353"/>
                  </a:lnTo>
                  <a:lnTo>
                    <a:pt x="51" y="344"/>
                  </a:lnTo>
                  <a:lnTo>
                    <a:pt x="55" y="336"/>
                  </a:lnTo>
                  <a:lnTo>
                    <a:pt x="61" y="326"/>
                  </a:lnTo>
                  <a:lnTo>
                    <a:pt x="62" y="317"/>
                  </a:lnTo>
                  <a:lnTo>
                    <a:pt x="66" y="307"/>
                  </a:lnTo>
                  <a:lnTo>
                    <a:pt x="70" y="300"/>
                  </a:lnTo>
                  <a:lnTo>
                    <a:pt x="72" y="294"/>
                  </a:lnTo>
                  <a:lnTo>
                    <a:pt x="76" y="287"/>
                  </a:lnTo>
                  <a:lnTo>
                    <a:pt x="78" y="283"/>
                  </a:lnTo>
                  <a:lnTo>
                    <a:pt x="80" y="279"/>
                  </a:lnTo>
                  <a:lnTo>
                    <a:pt x="80" y="279"/>
                  </a:lnTo>
                  <a:lnTo>
                    <a:pt x="81" y="277"/>
                  </a:lnTo>
                  <a:lnTo>
                    <a:pt x="83" y="273"/>
                  </a:lnTo>
                  <a:lnTo>
                    <a:pt x="87" y="269"/>
                  </a:lnTo>
                  <a:lnTo>
                    <a:pt x="95" y="264"/>
                  </a:lnTo>
                  <a:lnTo>
                    <a:pt x="102" y="256"/>
                  </a:lnTo>
                  <a:lnTo>
                    <a:pt x="112" y="249"/>
                  </a:lnTo>
                  <a:lnTo>
                    <a:pt x="121" y="241"/>
                  </a:lnTo>
                  <a:lnTo>
                    <a:pt x="131" y="231"/>
                  </a:lnTo>
                  <a:lnTo>
                    <a:pt x="140" y="222"/>
                  </a:lnTo>
                  <a:lnTo>
                    <a:pt x="152" y="214"/>
                  </a:lnTo>
                  <a:lnTo>
                    <a:pt x="161" y="205"/>
                  </a:lnTo>
                  <a:lnTo>
                    <a:pt x="173" y="197"/>
                  </a:lnTo>
                  <a:lnTo>
                    <a:pt x="180" y="190"/>
                  </a:lnTo>
                  <a:lnTo>
                    <a:pt x="190" y="182"/>
                  </a:lnTo>
                  <a:lnTo>
                    <a:pt x="196" y="178"/>
                  </a:lnTo>
                  <a:lnTo>
                    <a:pt x="201" y="174"/>
                  </a:lnTo>
                  <a:lnTo>
                    <a:pt x="205" y="173"/>
                  </a:lnTo>
                  <a:lnTo>
                    <a:pt x="211" y="169"/>
                  </a:lnTo>
                  <a:lnTo>
                    <a:pt x="218" y="165"/>
                  </a:lnTo>
                  <a:lnTo>
                    <a:pt x="226" y="163"/>
                  </a:lnTo>
                  <a:lnTo>
                    <a:pt x="234" y="159"/>
                  </a:lnTo>
                  <a:lnTo>
                    <a:pt x="241" y="157"/>
                  </a:lnTo>
                  <a:lnTo>
                    <a:pt x="249" y="154"/>
                  </a:lnTo>
                  <a:lnTo>
                    <a:pt x="258" y="152"/>
                  </a:lnTo>
                  <a:lnTo>
                    <a:pt x="264" y="148"/>
                  </a:lnTo>
                  <a:lnTo>
                    <a:pt x="273" y="144"/>
                  </a:lnTo>
                  <a:lnTo>
                    <a:pt x="279" y="140"/>
                  </a:lnTo>
                  <a:lnTo>
                    <a:pt x="287" y="136"/>
                  </a:lnTo>
                  <a:lnTo>
                    <a:pt x="292" y="133"/>
                  </a:lnTo>
                  <a:lnTo>
                    <a:pt x="296" y="129"/>
                  </a:lnTo>
                  <a:lnTo>
                    <a:pt x="300" y="125"/>
                  </a:lnTo>
                  <a:lnTo>
                    <a:pt x="302" y="121"/>
                  </a:lnTo>
                  <a:lnTo>
                    <a:pt x="304" y="116"/>
                  </a:lnTo>
                  <a:lnTo>
                    <a:pt x="306" y="112"/>
                  </a:lnTo>
                  <a:lnTo>
                    <a:pt x="310" y="106"/>
                  </a:lnTo>
                  <a:lnTo>
                    <a:pt x="315" y="100"/>
                  </a:lnTo>
                  <a:lnTo>
                    <a:pt x="319" y="93"/>
                  </a:lnTo>
                  <a:lnTo>
                    <a:pt x="327" y="85"/>
                  </a:lnTo>
                  <a:lnTo>
                    <a:pt x="332" y="79"/>
                  </a:lnTo>
                  <a:lnTo>
                    <a:pt x="340" y="72"/>
                  </a:lnTo>
                  <a:lnTo>
                    <a:pt x="346" y="66"/>
                  </a:lnTo>
                  <a:lnTo>
                    <a:pt x="353" y="58"/>
                  </a:lnTo>
                  <a:lnTo>
                    <a:pt x="359" y="53"/>
                  </a:lnTo>
                  <a:lnTo>
                    <a:pt x="367" y="47"/>
                  </a:lnTo>
                  <a:lnTo>
                    <a:pt x="372" y="43"/>
                  </a:lnTo>
                  <a:lnTo>
                    <a:pt x="378" y="39"/>
                  </a:lnTo>
                  <a:lnTo>
                    <a:pt x="384" y="36"/>
                  </a:lnTo>
                  <a:lnTo>
                    <a:pt x="388" y="36"/>
                  </a:lnTo>
                  <a:lnTo>
                    <a:pt x="391" y="34"/>
                  </a:lnTo>
                  <a:lnTo>
                    <a:pt x="397" y="34"/>
                  </a:lnTo>
                  <a:lnTo>
                    <a:pt x="403" y="34"/>
                  </a:lnTo>
                  <a:lnTo>
                    <a:pt x="408" y="34"/>
                  </a:lnTo>
                  <a:lnTo>
                    <a:pt x="416" y="34"/>
                  </a:lnTo>
                  <a:lnTo>
                    <a:pt x="424" y="34"/>
                  </a:lnTo>
                  <a:lnTo>
                    <a:pt x="431" y="36"/>
                  </a:lnTo>
                  <a:lnTo>
                    <a:pt x="441" y="38"/>
                  </a:lnTo>
                  <a:lnTo>
                    <a:pt x="448" y="38"/>
                  </a:lnTo>
                  <a:lnTo>
                    <a:pt x="456" y="39"/>
                  </a:lnTo>
                  <a:lnTo>
                    <a:pt x="464" y="39"/>
                  </a:lnTo>
                  <a:lnTo>
                    <a:pt x="471" y="43"/>
                  </a:lnTo>
                  <a:lnTo>
                    <a:pt x="479" y="43"/>
                  </a:lnTo>
                  <a:lnTo>
                    <a:pt x="484" y="45"/>
                  </a:lnTo>
                  <a:lnTo>
                    <a:pt x="490" y="47"/>
                  </a:lnTo>
                  <a:lnTo>
                    <a:pt x="496" y="49"/>
                  </a:lnTo>
                  <a:lnTo>
                    <a:pt x="500" y="53"/>
                  </a:lnTo>
                  <a:lnTo>
                    <a:pt x="505" y="57"/>
                  </a:lnTo>
                  <a:lnTo>
                    <a:pt x="513" y="62"/>
                  </a:lnTo>
                  <a:lnTo>
                    <a:pt x="521" y="70"/>
                  </a:lnTo>
                  <a:lnTo>
                    <a:pt x="528" y="76"/>
                  </a:lnTo>
                  <a:lnTo>
                    <a:pt x="536" y="83"/>
                  </a:lnTo>
                  <a:lnTo>
                    <a:pt x="545" y="93"/>
                  </a:lnTo>
                  <a:lnTo>
                    <a:pt x="555" y="102"/>
                  </a:lnTo>
                  <a:lnTo>
                    <a:pt x="562" y="110"/>
                  </a:lnTo>
                  <a:lnTo>
                    <a:pt x="570" y="117"/>
                  </a:lnTo>
                  <a:lnTo>
                    <a:pt x="576" y="125"/>
                  </a:lnTo>
                  <a:lnTo>
                    <a:pt x="583" y="133"/>
                  </a:lnTo>
                  <a:lnTo>
                    <a:pt x="589" y="138"/>
                  </a:lnTo>
                  <a:lnTo>
                    <a:pt x="593" y="142"/>
                  </a:lnTo>
                  <a:lnTo>
                    <a:pt x="595" y="146"/>
                  </a:lnTo>
                  <a:lnTo>
                    <a:pt x="597" y="148"/>
                  </a:lnTo>
                  <a:lnTo>
                    <a:pt x="597" y="146"/>
                  </a:lnTo>
                  <a:lnTo>
                    <a:pt x="600" y="142"/>
                  </a:lnTo>
                  <a:lnTo>
                    <a:pt x="604" y="136"/>
                  </a:lnTo>
                  <a:lnTo>
                    <a:pt x="610" y="133"/>
                  </a:lnTo>
                  <a:lnTo>
                    <a:pt x="618" y="125"/>
                  </a:lnTo>
                  <a:lnTo>
                    <a:pt x="625" y="117"/>
                  </a:lnTo>
                  <a:lnTo>
                    <a:pt x="635" y="110"/>
                  </a:lnTo>
                  <a:lnTo>
                    <a:pt x="644" y="102"/>
                  </a:lnTo>
                  <a:lnTo>
                    <a:pt x="656" y="93"/>
                  </a:lnTo>
                  <a:lnTo>
                    <a:pt x="667" y="83"/>
                  </a:lnTo>
                  <a:lnTo>
                    <a:pt x="678" y="76"/>
                  </a:lnTo>
                  <a:lnTo>
                    <a:pt x="690" y="70"/>
                  </a:lnTo>
                  <a:lnTo>
                    <a:pt x="701" y="62"/>
                  </a:lnTo>
                  <a:lnTo>
                    <a:pt x="713" y="58"/>
                  </a:lnTo>
                  <a:lnTo>
                    <a:pt x="724" y="55"/>
                  </a:lnTo>
                  <a:lnTo>
                    <a:pt x="735" y="55"/>
                  </a:lnTo>
                  <a:lnTo>
                    <a:pt x="745" y="53"/>
                  </a:lnTo>
                  <a:lnTo>
                    <a:pt x="754" y="53"/>
                  </a:lnTo>
                  <a:lnTo>
                    <a:pt x="764" y="55"/>
                  </a:lnTo>
                  <a:lnTo>
                    <a:pt x="773" y="55"/>
                  </a:lnTo>
                  <a:lnTo>
                    <a:pt x="781" y="55"/>
                  </a:lnTo>
                  <a:lnTo>
                    <a:pt x="789" y="57"/>
                  </a:lnTo>
                  <a:lnTo>
                    <a:pt x="794" y="57"/>
                  </a:lnTo>
                  <a:lnTo>
                    <a:pt x="802" y="58"/>
                  </a:lnTo>
                  <a:lnTo>
                    <a:pt x="806" y="58"/>
                  </a:lnTo>
                  <a:lnTo>
                    <a:pt x="811" y="58"/>
                  </a:lnTo>
                  <a:lnTo>
                    <a:pt x="815" y="60"/>
                  </a:lnTo>
                  <a:lnTo>
                    <a:pt x="819" y="60"/>
                  </a:lnTo>
                  <a:lnTo>
                    <a:pt x="823" y="60"/>
                  </a:lnTo>
                  <a:lnTo>
                    <a:pt x="827" y="58"/>
                  </a:lnTo>
                  <a:lnTo>
                    <a:pt x="827" y="53"/>
                  </a:lnTo>
                  <a:lnTo>
                    <a:pt x="829" y="47"/>
                  </a:lnTo>
                  <a:lnTo>
                    <a:pt x="832" y="41"/>
                  </a:lnTo>
                  <a:lnTo>
                    <a:pt x="840" y="36"/>
                  </a:lnTo>
                  <a:lnTo>
                    <a:pt x="844" y="32"/>
                  </a:lnTo>
                  <a:lnTo>
                    <a:pt x="848" y="28"/>
                  </a:lnTo>
                  <a:lnTo>
                    <a:pt x="851" y="24"/>
                  </a:lnTo>
                  <a:lnTo>
                    <a:pt x="857" y="22"/>
                  </a:lnTo>
                  <a:lnTo>
                    <a:pt x="863" y="19"/>
                  </a:lnTo>
                  <a:lnTo>
                    <a:pt x="868" y="17"/>
                  </a:lnTo>
                  <a:lnTo>
                    <a:pt x="874" y="15"/>
                  </a:lnTo>
                  <a:lnTo>
                    <a:pt x="882" y="13"/>
                  </a:lnTo>
                  <a:lnTo>
                    <a:pt x="887" y="11"/>
                  </a:lnTo>
                  <a:lnTo>
                    <a:pt x="895" y="11"/>
                  </a:lnTo>
                  <a:lnTo>
                    <a:pt x="905" y="9"/>
                  </a:lnTo>
                  <a:lnTo>
                    <a:pt x="914" y="7"/>
                  </a:lnTo>
                  <a:lnTo>
                    <a:pt x="924" y="7"/>
                  </a:lnTo>
                  <a:lnTo>
                    <a:pt x="933" y="5"/>
                  </a:lnTo>
                  <a:lnTo>
                    <a:pt x="941" y="3"/>
                  </a:lnTo>
                  <a:lnTo>
                    <a:pt x="952" y="3"/>
                  </a:lnTo>
                  <a:lnTo>
                    <a:pt x="960" y="1"/>
                  </a:lnTo>
                  <a:lnTo>
                    <a:pt x="969" y="1"/>
                  </a:lnTo>
                  <a:lnTo>
                    <a:pt x="975" y="0"/>
                  </a:lnTo>
                  <a:lnTo>
                    <a:pt x="983" y="0"/>
                  </a:lnTo>
                  <a:lnTo>
                    <a:pt x="988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98" y="3"/>
                  </a:lnTo>
                  <a:lnTo>
                    <a:pt x="1098" y="3"/>
                  </a:lnTo>
                  <a:lnTo>
                    <a:pt x="1104" y="5"/>
                  </a:lnTo>
                  <a:lnTo>
                    <a:pt x="1114" y="7"/>
                  </a:lnTo>
                  <a:lnTo>
                    <a:pt x="1127" y="11"/>
                  </a:lnTo>
                  <a:lnTo>
                    <a:pt x="1140" y="17"/>
                  </a:lnTo>
                  <a:lnTo>
                    <a:pt x="1157" y="22"/>
                  </a:lnTo>
                  <a:lnTo>
                    <a:pt x="1175" y="30"/>
                  </a:lnTo>
                  <a:lnTo>
                    <a:pt x="1195" y="38"/>
                  </a:lnTo>
                  <a:lnTo>
                    <a:pt x="1213" y="47"/>
                  </a:lnTo>
                  <a:lnTo>
                    <a:pt x="1233" y="57"/>
                  </a:lnTo>
                  <a:lnTo>
                    <a:pt x="1252" y="68"/>
                  </a:lnTo>
                  <a:lnTo>
                    <a:pt x="1271" y="81"/>
                  </a:lnTo>
                  <a:lnTo>
                    <a:pt x="1289" y="95"/>
                  </a:lnTo>
                  <a:lnTo>
                    <a:pt x="1304" y="108"/>
                  </a:lnTo>
                  <a:lnTo>
                    <a:pt x="1319" y="125"/>
                  </a:lnTo>
                  <a:lnTo>
                    <a:pt x="1330" y="142"/>
                  </a:lnTo>
                  <a:lnTo>
                    <a:pt x="1338" y="155"/>
                  </a:lnTo>
                  <a:lnTo>
                    <a:pt x="1348" y="169"/>
                  </a:lnTo>
                  <a:lnTo>
                    <a:pt x="1353" y="180"/>
                  </a:lnTo>
                  <a:lnTo>
                    <a:pt x="1359" y="190"/>
                  </a:lnTo>
                  <a:lnTo>
                    <a:pt x="1365" y="195"/>
                  </a:lnTo>
                  <a:lnTo>
                    <a:pt x="1368" y="203"/>
                  </a:lnTo>
                  <a:lnTo>
                    <a:pt x="1372" y="209"/>
                  </a:lnTo>
                  <a:lnTo>
                    <a:pt x="1376" y="214"/>
                  </a:lnTo>
                  <a:lnTo>
                    <a:pt x="1378" y="218"/>
                  </a:lnTo>
                  <a:lnTo>
                    <a:pt x="1382" y="222"/>
                  </a:lnTo>
                  <a:lnTo>
                    <a:pt x="1386" y="228"/>
                  </a:lnTo>
                  <a:lnTo>
                    <a:pt x="1387" y="233"/>
                  </a:lnTo>
                  <a:lnTo>
                    <a:pt x="1391" y="239"/>
                  </a:lnTo>
                  <a:lnTo>
                    <a:pt x="1393" y="247"/>
                  </a:lnTo>
                  <a:lnTo>
                    <a:pt x="1397" y="256"/>
                  </a:lnTo>
                  <a:lnTo>
                    <a:pt x="1401" y="268"/>
                  </a:lnTo>
                  <a:lnTo>
                    <a:pt x="1403" y="277"/>
                  </a:lnTo>
                  <a:lnTo>
                    <a:pt x="1405" y="288"/>
                  </a:lnTo>
                  <a:lnTo>
                    <a:pt x="1408" y="300"/>
                  </a:lnTo>
                  <a:lnTo>
                    <a:pt x="1412" y="309"/>
                  </a:lnTo>
                  <a:lnTo>
                    <a:pt x="1414" y="319"/>
                  </a:lnTo>
                  <a:lnTo>
                    <a:pt x="1418" y="328"/>
                  </a:lnTo>
                  <a:lnTo>
                    <a:pt x="1420" y="336"/>
                  </a:lnTo>
                  <a:lnTo>
                    <a:pt x="1424" y="345"/>
                  </a:lnTo>
                  <a:lnTo>
                    <a:pt x="1425" y="351"/>
                  </a:lnTo>
                  <a:lnTo>
                    <a:pt x="1427" y="359"/>
                  </a:lnTo>
                  <a:lnTo>
                    <a:pt x="1429" y="365"/>
                  </a:lnTo>
                  <a:lnTo>
                    <a:pt x="1431" y="370"/>
                  </a:lnTo>
                  <a:lnTo>
                    <a:pt x="1433" y="374"/>
                  </a:lnTo>
                  <a:lnTo>
                    <a:pt x="1435" y="378"/>
                  </a:lnTo>
                  <a:lnTo>
                    <a:pt x="1435" y="380"/>
                  </a:lnTo>
                  <a:lnTo>
                    <a:pt x="1437" y="384"/>
                  </a:lnTo>
                  <a:lnTo>
                    <a:pt x="1437" y="385"/>
                  </a:lnTo>
                  <a:lnTo>
                    <a:pt x="1437" y="389"/>
                  </a:lnTo>
                  <a:lnTo>
                    <a:pt x="1439" y="393"/>
                  </a:lnTo>
                  <a:lnTo>
                    <a:pt x="1441" y="401"/>
                  </a:lnTo>
                  <a:lnTo>
                    <a:pt x="1444" y="406"/>
                  </a:lnTo>
                  <a:lnTo>
                    <a:pt x="1446" y="414"/>
                  </a:lnTo>
                  <a:lnTo>
                    <a:pt x="1450" y="422"/>
                  </a:lnTo>
                  <a:lnTo>
                    <a:pt x="1452" y="431"/>
                  </a:lnTo>
                  <a:lnTo>
                    <a:pt x="1454" y="439"/>
                  </a:lnTo>
                  <a:lnTo>
                    <a:pt x="1458" y="448"/>
                  </a:lnTo>
                  <a:lnTo>
                    <a:pt x="1460" y="456"/>
                  </a:lnTo>
                  <a:lnTo>
                    <a:pt x="1463" y="463"/>
                  </a:lnTo>
                  <a:lnTo>
                    <a:pt x="1465" y="469"/>
                  </a:lnTo>
                  <a:lnTo>
                    <a:pt x="1467" y="477"/>
                  </a:lnTo>
                  <a:lnTo>
                    <a:pt x="1467" y="482"/>
                  </a:lnTo>
                  <a:lnTo>
                    <a:pt x="1469" y="486"/>
                  </a:lnTo>
                  <a:lnTo>
                    <a:pt x="1467" y="490"/>
                  </a:lnTo>
                  <a:lnTo>
                    <a:pt x="1467" y="496"/>
                  </a:lnTo>
                  <a:lnTo>
                    <a:pt x="1467" y="501"/>
                  </a:lnTo>
                  <a:lnTo>
                    <a:pt x="1467" y="511"/>
                  </a:lnTo>
                  <a:lnTo>
                    <a:pt x="1467" y="520"/>
                  </a:lnTo>
                  <a:lnTo>
                    <a:pt x="1465" y="532"/>
                  </a:lnTo>
                  <a:lnTo>
                    <a:pt x="1465" y="541"/>
                  </a:lnTo>
                  <a:lnTo>
                    <a:pt x="1465" y="553"/>
                  </a:lnTo>
                  <a:lnTo>
                    <a:pt x="1463" y="564"/>
                  </a:lnTo>
                  <a:lnTo>
                    <a:pt x="1463" y="574"/>
                  </a:lnTo>
                  <a:lnTo>
                    <a:pt x="1463" y="581"/>
                  </a:lnTo>
                  <a:lnTo>
                    <a:pt x="1463" y="591"/>
                  </a:lnTo>
                  <a:lnTo>
                    <a:pt x="1462" y="598"/>
                  </a:lnTo>
                  <a:lnTo>
                    <a:pt x="1462" y="604"/>
                  </a:lnTo>
                  <a:lnTo>
                    <a:pt x="1462" y="608"/>
                  </a:lnTo>
                  <a:lnTo>
                    <a:pt x="1462" y="608"/>
                  </a:lnTo>
                  <a:lnTo>
                    <a:pt x="1460" y="608"/>
                  </a:lnTo>
                  <a:lnTo>
                    <a:pt x="1460" y="612"/>
                  </a:lnTo>
                  <a:lnTo>
                    <a:pt x="1454" y="613"/>
                  </a:lnTo>
                  <a:lnTo>
                    <a:pt x="1450" y="617"/>
                  </a:lnTo>
                  <a:lnTo>
                    <a:pt x="1444" y="617"/>
                  </a:lnTo>
                  <a:lnTo>
                    <a:pt x="1439" y="621"/>
                  </a:lnTo>
                  <a:lnTo>
                    <a:pt x="1431" y="621"/>
                  </a:lnTo>
                  <a:lnTo>
                    <a:pt x="1424" y="619"/>
                  </a:lnTo>
                  <a:lnTo>
                    <a:pt x="1418" y="617"/>
                  </a:lnTo>
                  <a:lnTo>
                    <a:pt x="1414" y="617"/>
                  </a:lnTo>
                  <a:lnTo>
                    <a:pt x="1410" y="615"/>
                  </a:lnTo>
                  <a:lnTo>
                    <a:pt x="1408" y="615"/>
                  </a:lnTo>
                  <a:lnTo>
                    <a:pt x="1405" y="613"/>
                  </a:lnTo>
                  <a:lnTo>
                    <a:pt x="1401" y="613"/>
                  </a:lnTo>
                  <a:lnTo>
                    <a:pt x="1397" y="613"/>
                  </a:lnTo>
                  <a:lnTo>
                    <a:pt x="1450" y="811"/>
                  </a:lnTo>
                  <a:lnTo>
                    <a:pt x="1450" y="811"/>
                  </a:lnTo>
                  <a:lnTo>
                    <a:pt x="1446" y="813"/>
                  </a:lnTo>
                  <a:lnTo>
                    <a:pt x="1441" y="817"/>
                  </a:lnTo>
                  <a:lnTo>
                    <a:pt x="1435" y="824"/>
                  </a:lnTo>
                  <a:lnTo>
                    <a:pt x="1427" y="830"/>
                  </a:lnTo>
                  <a:lnTo>
                    <a:pt x="1420" y="838"/>
                  </a:lnTo>
                  <a:lnTo>
                    <a:pt x="1410" y="847"/>
                  </a:lnTo>
                  <a:lnTo>
                    <a:pt x="1401" y="857"/>
                  </a:lnTo>
                  <a:lnTo>
                    <a:pt x="1389" y="864"/>
                  </a:lnTo>
                  <a:lnTo>
                    <a:pt x="1380" y="874"/>
                  </a:lnTo>
                  <a:lnTo>
                    <a:pt x="1370" y="881"/>
                  </a:lnTo>
                  <a:lnTo>
                    <a:pt x="1361" y="891"/>
                  </a:lnTo>
                  <a:lnTo>
                    <a:pt x="1351" y="899"/>
                  </a:lnTo>
                  <a:lnTo>
                    <a:pt x="1342" y="904"/>
                  </a:lnTo>
                  <a:lnTo>
                    <a:pt x="1336" y="910"/>
                  </a:lnTo>
                  <a:lnTo>
                    <a:pt x="1330" y="914"/>
                  </a:lnTo>
                  <a:lnTo>
                    <a:pt x="1323" y="918"/>
                  </a:lnTo>
                  <a:lnTo>
                    <a:pt x="1317" y="919"/>
                  </a:lnTo>
                  <a:lnTo>
                    <a:pt x="1309" y="923"/>
                  </a:lnTo>
                  <a:lnTo>
                    <a:pt x="1304" y="929"/>
                  </a:lnTo>
                  <a:lnTo>
                    <a:pt x="1294" y="933"/>
                  </a:lnTo>
                  <a:lnTo>
                    <a:pt x="1287" y="939"/>
                  </a:lnTo>
                  <a:lnTo>
                    <a:pt x="1279" y="942"/>
                  </a:lnTo>
                  <a:lnTo>
                    <a:pt x="1271" y="948"/>
                  </a:lnTo>
                  <a:lnTo>
                    <a:pt x="1264" y="950"/>
                  </a:lnTo>
                  <a:lnTo>
                    <a:pt x="1254" y="954"/>
                  </a:lnTo>
                  <a:lnTo>
                    <a:pt x="1247" y="958"/>
                  </a:lnTo>
                  <a:lnTo>
                    <a:pt x="1239" y="961"/>
                  </a:lnTo>
                  <a:lnTo>
                    <a:pt x="1232" y="963"/>
                  </a:lnTo>
                  <a:lnTo>
                    <a:pt x="1226" y="963"/>
                  </a:lnTo>
                  <a:lnTo>
                    <a:pt x="1218" y="963"/>
                  </a:lnTo>
                  <a:lnTo>
                    <a:pt x="1213" y="963"/>
                  </a:lnTo>
                  <a:lnTo>
                    <a:pt x="1207" y="961"/>
                  </a:lnTo>
                  <a:lnTo>
                    <a:pt x="1197" y="959"/>
                  </a:lnTo>
                  <a:lnTo>
                    <a:pt x="1188" y="959"/>
                  </a:lnTo>
                  <a:lnTo>
                    <a:pt x="1176" y="958"/>
                  </a:lnTo>
                  <a:lnTo>
                    <a:pt x="1163" y="956"/>
                  </a:lnTo>
                  <a:lnTo>
                    <a:pt x="1150" y="956"/>
                  </a:lnTo>
                  <a:lnTo>
                    <a:pt x="1135" y="954"/>
                  </a:lnTo>
                  <a:lnTo>
                    <a:pt x="1121" y="954"/>
                  </a:lnTo>
                  <a:lnTo>
                    <a:pt x="1108" y="954"/>
                  </a:lnTo>
                  <a:lnTo>
                    <a:pt x="1095" y="954"/>
                  </a:lnTo>
                  <a:lnTo>
                    <a:pt x="1083" y="952"/>
                  </a:lnTo>
                  <a:lnTo>
                    <a:pt x="1072" y="952"/>
                  </a:lnTo>
                  <a:lnTo>
                    <a:pt x="1064" y="952"/>
                  </a:lnTo>
                  <a:lnTo>
                    <a:pt x="1059" y="952"/>
                  </a:lnTo>
                  <a:lnTo>
                    <a:pt x="1053" y="952"/>
                  </a:lnTo>
                  <a:lnTo>
                    <a:pt x="1053" y="952"/>
                  </a:lnTo>
                  <a:lnTo>
                    <a:pt x="1051" y="952"/>
                  </a:lnTo>
                  <a:lnTo>
                    <a:pt x="1047" y="950"/>
                  </a:lnTo>
                  <a:lnTo>
                    <a:pt x="1043" y="946"/>
                  </a:lnTo>
                  <a:lnTo>
                    <a:pt x="1038" y="944"/>
                  </a:lnTo>
                  <a:lnTo>
                    <a:pt x="1030" y="940"/>
                  </a:lnTo>
                  <a:lnTo>
                    <a:pt x="1021" y="937"/>
                  </a:lnTo>
                  <a:lnTo>
                    <a:pt x="1011" y="933"/>
                  </a:lnTo>
                  <a:lnTo>
                    <a:pt x="1003" y="929"/>
                  </a:lnTo>
                  <a:lnTo>
                    <a:pt x="992" y="925"/>
                  </a:lnTo>
                  <a:lnTo>
                    <a:pt x="983" y="921"/>
                  </a:lnTo>
                  <a:lnTo>
                    <a:pt x="973" y="918"/>
                  </a:lnTo>
                  <a:lnTo>
                    <a:pt x="964" y="914"/>
                  </a:lnTo>
                  <a:lnTo>
                    <a:pt x="954" y="910"/>
                  </a:lnTo>
                  <a:lnTo>
                    <a:pt x="946" y="908"/>
                  </a:lnTo>
                  <a:lnTo>
                    <a:pt x="939" y="908"/>
                  </a:lnTo>
                  <a:lnTo>
                    <a:pt x="935" y="908"/>
                  </a:lnTo>
                  <a:lnTo>
                    <a:pt x="929" y="906"/>
                  </a:lnTo>
                  <a:lnTo>
                    <a:pt x="922" y="904"/>
                  </a:lnTo>
                  <a:lnTo>
                    <a:pt x="914" y="902"/>
                  </a:lnTo>
                  <a:lnTo>
                    <a:pt x="908" y="900"/>
                  </a:lnTo>
                  <a:lnTo>
                    <a:pt x="901" y="897"/>
                  </a:lnTo>
                  <a:lnTo>
                    <a:pt x="893" y="895"/>
                  </a:lnTo>
                  <a:lnTo>
                    <a:pt x="886" y="891"/>
                  </a:lnTo>
                  <a:lnTo>
                    <a:pt x="880" y="887"/>
                  </a:lnTo>
                  <a:lnTo>
                    <a:pt x="872" y="883"/>
                  </a:lnTo>
                  <a:lnTo>
                    <a:pt x="867" y="881"/>
                  </a:lnTo>
                  <a:lnTo>
                    <a:pt x="859" y="878"/>
                  </a:lnTo>
                  <a:lnTo>
                    <a:pt x="855" y="876"/>
                  </a:lnTo>
                  <a:lnTo>
                    <a:pt x="849" y="874"/>
                  </a:lnTo>
                  <a:lnTo>
                    <a:pt x="848" y="872"/>
                  </a:lnTo>
                  <a:lnTo>
                    <a:pt x="846" y="870"/>
                  </a:lnTo>
                  <a:lnTo>
                    <a:pt x="846" y="87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9" name="Freeform 41"/>
            <p:cNvSpPr>
              <a:spLocks/>
            </p:cNvSpPr>
            <p:nvPr/>
          </p:nvSpPr>
          <p:spPr bwMode="auto">
            <a:xfrm>
              <a:off x="2308" y="1948"/>
              <a:ext cx="905" cy="673"/>
            </a:xfrm>
            <a:custGeom>
              <a:avLst/>
              <a:gdLst/>
              <a:ahLst/>
              <a:cxnLst>
                <a:cxn ang="0">
                  <a:pos x="1596" y="739"/>
                </a:cxn>
                <a:cxn ang="0">
                  <a:pos x="1596" y="331"/>
                </a:cxn>
                <a:cxn ang="0">
                  <a:pos x="1678" y="164"/>
                </a:cxn>
                <a:cxn ang="0">
                  <a:pos x="1650" y="93"/>
                </a:cxn>
                <a:cxn ang="0">
                  <a:pos x="1564" y="101"/>
                </a:cxn>
                <a:cxn ang="0">
                  <a:pos x="1353" y="86"/>
                </a:cxn>
                <a:cxn ang="0">
                  <a:pos x="1140" y="87"/>
                </a:cxn>
                <a:cxn ang="0">
                  <a:pos x="980" y="137"/>
                </a:cxn>
                <a:cxn ang="0">
                  <a:pos x="876" y="162"/>
                </a:cxn>
                <a:cxn ang="0">
                  <a:pos x="693" y="133"/>
                </a:cxn>
                <a:cxn ang="0">
                  <a:pos x="543" y="127"/>
                </a:cxn>
                <a:cxn ang="0">
                  <a:pos x="460" y="158"/>
                </a:cxn>
                <a:cxn ang="0">
                  <a:pos x="260" y="150"/>
                </a:cxn>
                <a:cxn ang="0">
                  <a:pos x="112" y="133"/>
                </a:cxn>
                <a:cxn ang="0">
                  <a:pos x="127" y="167"/>
                </a:cxn>
                <a:cxn ang="0">
                  <a:pos x="174" y="196"/>
                </a:cxn>
                <a:cxn ang="0">
                  <a:pos x="138" y="190"/>
                </a:cxn>
                <a:cxn ang="0">
                  <a:pos x="121" y="219"/>
                </a:cxn>
                <a:cxn ang="0">
                  <a:pos x="216" y="253"/>
                </a:cxn>
                <a:cxn ang="0">
                  <a:pos x="152" y="285"/>
                </a:cxn>
                <a:cxn ang="0">
                  <a:pos x="152" y="355"/>
                </a:cxn>
                <a:cxn ang="0">
                  <a:pos x="188" y="473"/>
                </a:cxn>
                <a:cxn ang="0">
                  <a:pos x="251" y="625"/>
                </a:cxn>
                <a:cxn ang="0">
                  <a:pos x="313" y="665"/>
                </a:cxn>
                <a:cxn ang="0">
                  <a:pos x="256" y="679"/>
                </a:cxn>
                <a:cxn ang="0">
                  <a:pos x="266" y="743"/>
                </a:cxn>
                <a:cxn ang="0">
                  <a:pos x="279" y="806"/>
                </a:cxn>
                <a:cxn ang="0">
                  <a:pos x="287" y="871"/>
                </a:cxn>
                <a:cxn ang="0">
                  <a:pos x="308" y="967"/>
                </a:cxn>
                <a:cxn ang="0">
                  <a:pos x="317" y="1085"/>
                </a:cxn>
                <a:cxn ang="0">
                  <a:pos x="285" y="1159"/>
                </a:cxn>
                <a:cxn ang="0">
                  <a:pos x="251" y="1272"/>
                </a:cxn>
                <a:cxn ang="0">
                  <a:pos x="298" y="1291"/>
                </a:cxn>
                <a:cxn ang="0">
                  <a:pos x="192" y="1245"/>
                </a:cxn>
                <a:cxn ang="0">
                  <a:pos x="254" y="1032"/>
                </a:cxn>
                <a:cxn ang="0">
                  <a:pos x="249" y="863"/>
                </a:cxn>
                <a:cxn ang="0">
                  <a:pos x="131" y="416"/>
                </a:cxn>
                <a:cxn ang="0">
                  <a:pos x="1" y="97"/>
                </a:cxn>
                <a:cxn ang="0">
                  <a:pos x="119" y="63"/>
                </a:cxn>
                <a:cxn ang="0">
                  <a:pos x="266" y="89"/>
                </a:cxn>
                <a:cxn ang="0">
                  <a:pos x="414" y="93"/>
                </a:cxn>
                <a:cxn ang="0">
                  <a:pos x="598" y="76"/>
                </a:cxn>
                <a:cxn ang="0">
                  <a:pos x="669" y="76"/>
                </a:cxn>
                <a:cxn ang="0">
                  <a:pos x="819" y="97"/>
                </a:cxn>
                <a:cxn ang="0">
                  <a:pos x="908" y="110"/>
                </a:cxn>
                <a:cxn ang="0">
                  <a:pos x="956" y="93"/>
                </a:cxn>
                <a:cxn ang="0">
                  <a:pos x="1104" y="29"/>
                </a:cxn>
                <a:cxn ang="0">
                  <a:pos x="1235" y="4"/>
                </a:cxn>
                <a:cxn ang="0">
                  <a:pos x="1366" y="4"/>
                </a:cxn>
                <a:cxn ang="0">
                  <a:pos x="1537" y="30"/>
                </a:cxn>
                <a:cxn ang="0">
                  <a:pos x="1642" y="34"/>
                </a:cxn>
                <a:cxn ang="0">
                  <a:pos x="1739" y="23"/>
                </a:cxn>
                <a:cxn ang="0">
                  <a:pos x="1806" y="27"/>
                </a:cxn>
                <a:cxn ang="0">
                  <a:pos x="1710" y="207"/>
                </a:cxn>
                <a:cxn ang="0">
                  <a:pos x="1663" y="390"/>
                </a:cxn>
                <a:cxn ang="0">
                  <a:pos x="1650" y="652"/>
                </a:cxn>
                <a:cxn ang="0">
                  <a:pos x="1648" y="762"/>
                </a:cxn>
                <a:cxn ang="0">
                  <a:pos x="1648" y="901"/>
                </a:cxn>
                <a:cxn ang="0">
                  <a:pos x="1650" y="1007"/>
                </a:cxn>
                <a:cxn ang="0">
                  <a:pos x="1646" y="1127"/>
                </a:cxn>
              </a:cxnLst>
              <a:rect l="0" t="0" r="r" b="b"/>
              <a:pathLst>
                <a:path w="1809" h="1348">
                  <a:moveTo>
                    <a:pt x="1604" y="1085"/>
                  </a:moveTo>
                  <a:lnTo>
                    <a:pt x="1604" y="1078"/>
                  </a:lnTo>
                  <a:lnTo>
                    <a:pt x="1602" y="1057"/>
                  </a:lnTo>
                  <a:lnTo>
                    <a:pt x="1602" y="1023"/>
                  </a:lnTo>
                  <a:lnTo>
                    <a:pt x="1600" y="979"/>
                  </a:lnTo>
                  <a:lnTo>
                    <a:pt x="1600" y="928"/>
                  </a:lnTo>
                  <a:lnTo>
                    <a:pt x="1598" y="869"/>
                  </a:lnTo>
                  <a:lnTo>
                    <a:pt x="1596" y="806"/>
                  </a:lnTo>
                  <a:lnTo>
                    <a:pt x="1596" y="739"/>
                  </a:lnTo>
                  <a:lnTo>
                    <a:pt x="1594" y="673"/>
                  </a:lnTo>
                  <a:lnTo>
                    <a:pt x="1594" y="608"/>
                  </a:lnTo>
                  <a:lnTo>
                    <a:pt x="1593" y="546"/>
                  </a:lnTo>
                  <a:lnTo>
                    <a:pt x="1593" y="489"/>
                  </a:lnTo>
                  <a:lnTo>
                    <a:pt x="1593" y="437"/>
                  </a:lnTo>
                  <a:lnTo>
                    <a:pt x="1593" y="395"/>
                  </a:lnTo>
                  <a:lnTo>
                    <a:pt x="1593" y="365"/>
                  </a:lnTo>
                  <a:lnTo>
                    <a:pt x="1594" y="346"/>
                  </a:lnTo>
                  <a:lnTo>
                    <a:pt x="1596" y="331"/>
                  </a:lnTo>
                  <a:lnTo>
                    <a:pt x="1602" y="316"/>
                  </a:lnTo>
                  <a:lnTo>
                    <a:pt x="1610" y="298"/>
                  </a:lnTo>
                  <a:lnTo>
                    <a:pt x="1619" y="281"/>
                  </a:lnTo>
                  <a:lnTo>
                    <a:pt x="1629" y="260"/>
                  </a:lnTo>
                  <a:lnTo>
                    <a:pt x="1640" y="240"/>
                  </a:lnTo>
                  <a:lnTo>
                    <a:pt x="1650" y="221"/>
                  </a:lnTo>
                  <a:lnTo>
                    <a:pt x="1661" y="202"/>
                  </a:lnTo>
                  <a:lnTo>
                    <a:pt x="1671" y="181"/>
                  </a:lnTo>
                  <a:lnTo>
                    <a:pt x="1678" y="164"/>
                  </a:lnTo>
                  <a:lnTo>
                    <a:pt x="1686" y="146"/>
                  </a:lnTo>
                  <a:lnTo>
                    <a:pt x="1690" y="133"/>
                  </a:lnTo>
                  <a:lnTo>
                    <a:pt x="1691" y="120"/>
                  </a:lnTo>
                  <a:lnTo>
                    <a:pt x="1690" y="108"/>
                  </a:lnTo>
                  <a:lnTo>
                    <a:pt x="1686" y="101"/>
                  </a:lnTo>
                  <a:lnTo>
                    <a:pt x="1676" y="99"/>
                  </a:lnTo>
                  <a:lnTo>
                    <a:pt x="1667" y="97"/>
                  </a:lnTo>
                  <a:lnTo>
                    <a:pt x="1657" y="95"/>
                  </a:lnTo>
                  <a:lnTo>
                    <a:pt x="1650" y="93"/>
                  </a:lnTo>
                  <a:lnTo>
                    <a:pt x="1642" y="95"/>
                  </a:lnTo>
                  <a:lnTo>
                    <a:pt x="1634" y="95"/>
                  </a:lnTo>
                  <a:lnTo>
                    <a:pt x="1627" y="95"/>
                  </a:lnTo>
                  <a:lnTo>
                    <a:pt x="1619" y="97"/>
                  </a:lnTo>
                  <a:lnTo>
                    <a:pt x="1612" y="97"/>
                  </a:lnTo>
                  <a:lnTo>
                    <a:pt x="1600" y="99"/>
                  </a:lnTo>
                  <a:lnTo>
                    <a:pt x="1591" y="99"/>
                  </a:lnTo>
                  <a:lnTo>
                    <a:pt x="1577" y="101"/>
                  </a:lnTo>
                  <a:lnTo>
                    <a:pt x="1564" y="101"/>
                  </a:lnTo>
                  <a:lnTo>
                    <a:pt x="1547" y="101"/>
                  </a:lnTo>
                  <a:lnTo>
                    <a:pt x="1528" y="101"/>
                  </a:lnTo>
                  <a:lnTo>
                    <a:pt x="1507" y="99"/>
                  </a:lnTo>
                  <a:lnTo>
                    <a:pt x="1480" y="99"/>
                  </a:lnTo>
                  <a:lnTo>
                    <a:pt x="1454" y="95"/>
                  </a:lnTo>
                  <a:lnTo>
                    <a:pt x="1427" y="93"/>
                  </a:lnTo>
                  <a:lnTo>
                    <a:pt x="1402" y="89"/>
                  </a:lnTo>
                  <a:lnTo>
                    <a:pt x="1378" y="87"/>
                  </a:lnTo>
                  <a:lnTo>
                    <a:pt x="1353" y="86"/>
                  </a:lnTo>
                  <a:lnTo>
                    <a:pt x="1330" y="82"/>
                  </a:lnTo>
                  <a:lnTo>
                    <a:pt x="1306" y="80"/>
                  </a:lnTo>
                  <a:lnTo>
                    <a:pt x="1283" y="80"/>
                  </a:lnTo>
                  <a:lnTo>
                    <a:pt x="1260" y="78"/>
                  </a:lnTo>
                  <a:lnTo>
                    <a:pt x="1237" y="78"/>
                  </a:lnTo>
                  <a:lnTo>
                    <a:pt x="1212" y="78"/>
                  </a:lnTo>
                  <a:lnTo>
                    <a:pt x="1190" y="82"/>
                  </a:lnTo>
                  <a:lnTo>
                    <a:pt x="1165" y="82"/>
                  </a:lnTo>
                  <a:lnTo>
                    <a:pt x="1140" y="87"/>
                  </a:lnTo>
                  <a:lnTo>
                    <a:pt x="1114" y="91"/>
                  </a:lnTo>
                  <a:lnTo>
                    <a:pt x="1089" y="99"/>
                  </a:lnTo>
                  <a:lnTo>
                    <a:pt x="1062" y="105"/>
                  </a:lnTo>
                  <a:lnTo>
                    <a:pt x="1043" y="110"/>
                  </a:lnTo>
                  <a:lnTo>
                    <a:pt x="1024" y="116"/>
                  </a:lnTo>
                  <a:lnTo>
                    <a:pt x="1011" y="122"/>
                  </a:lnTo>
                  <a:lnTo>
                    <a:pt x="998" y="127"/>
                  </a:lnTo>
                  <a:lnTo>
                    <a:pt x="988" y="131"/>
                  </a:lnTo>
                  <a:lnTo>
                    <a:pt x="980" y="137"/>
                  </a:lnTo>
                  <a:lnTo>
                    <a:pt x="973" y="141"/>
                  </a:lnTo>
                  <a:lnTo>
                    <a:pt x="965" y="145"/>
                  </a:lnTo>
                  <a:lnTo>
                    <a:pt x="958" y="148"/>
                  </a:lnTo>
                  <a:lnTo>
                    <a:pt x="948" y="150"/>
                  </a:lnTo>
                  <a:lnTo>
                    <a:pt x="939" y="154"/>
                  </a:lnTo>
                  <a:lnTo>
                    <a:pt x="927" y="156"/>
                  </a:lnTo>
                  <a:lnTo>
                    <a:pt x="914" y="158"/>
                  </a:lnTo>
                  <a:lnTo>
                    <a:pt x="897" y="160"/>
                  </a:lnTo>
                  <a:lnTo>
                    <a:pt x="876" y="162"/>
                  </a:lnTo>
                  <a:lnTo>
                    <a:pt x="851" y="160"/>
                  </a:lnTo>
                  <a:lnTo>
                    <a:pt x="830" y="160"/>
                  </a:lnTo>
                  <a:lnTo>
                    <a:pt x="809" y="156"/>
                  </a:lnTo>
                  <a:lnTo>
                    <a:pt x="790" y="154"/>
                  </a:lnTo>
                  <a:lnTo>
                    <a:pt x="768" y="150"/>
                  </a:lnTo>
                  <a:lnTo>
                    <a:pt x="749" y="146"/>
                  </a:lnTo>
                  <a:lnTo>
                    <a:pt x="731" y="141"/>
                  </a:lnTo>
                  <a:lnTo>
                    <a:pt x="712" y="137"/>
                  </a:lnTo>
                  <a:lnTo>
                    <a:pt x="693" y="133"/>
                  </a:lnTo>
                  <a:lnTo>
                    <a:pt x="676" y="129"/>
                  </a:lnTo>
                  <a:lnTo>
                    <a:pt x="657" y="125"/>
                  </a:lnTo>
                  <a:lnTo>
                    <a:pt x="642" y="124"/>
                  </a:lnTo>
                  <a:lnTo>
                    <a:pt x="623" y="120"/>
                  </a:lnTo>
                  <a:lnTo>
                    <a:pt x="606" y="120"/>
                  </a:lnTo>
                  <a:lnTo>
                    <a:pt x="589" y="120"/>
                  </a:lnTo>
                  <a:lnTo>
                    <a:pt x="574" y="122"/>
                  </a:lnTo>
                  <a:lnTo>
                    <a:pt x="557" y="124"/>
                  </a:lnTo>
                  <a:lnTo>
                    <a:pt x="543" y="127"/>
                  </a:lnTo>
                  <a:lnTo>
                    <a:pt x="532" y="129"/>
                  </a:lnTo>
                  <a:lnTo>
                    <a:pt x="522" y="133"/>
                  </a:lnTo>
                  <a:lnTo>
                    <a:pt x="513" y="137"/>
                  </a:lnTo>
                  <a:lnTo>
                    <a:pt x="505" y="141"/>
                  </a:lnTo>
                  <a:lnTo>
                    <a:pt x="498" y="146"/>
                  </a:lnTo>
                  <a:lnTo>
                    <a:pt x="490" y="150"/>
                  </a:lnTo>
                  <a:lnTo>
                    <a:pt x="482" y="152"/>
                  </a:lnTo>
                  <a:lnTo>
                    <a:pt x="473" y="156"/>
                  </a:lnTo>
                  <a:lnTo>
                    <a:pt x="460" y="158"/>
                  </a:lnTo>
                  <a:lnTo>
                    <a:pt x="448" y="162"/>
                  </a:lnTo>
                  <a:lnTo>
                    <a:pt x="431" y="162"/>
                  </a:lnTo>
                  <a:lnTo>
                    <a:pt x="412" y="164"/>
                  </a:lnTo>
                  <a:lnTo>
                    <a:pt x="391" y="162"/>
                  </a:lnTo>
                  <a:lnTo>
                    <a:pt x="366" y="162"/>
                  </a:lnTo>
                  <a:lnTo>
                    <a:pt x="338" y="158"/>
                  </a:lnTo>
                  <a:lnTo>
                    <a:pt x="309" y="156"/>
                  </a:lnTo>
                  <a:lnTo>
                    <a:pt x="285" y="152"/>
                  </a:lnTo>
                  <a:lnTo>
                    <a:pt x="260" y="150"/>
                  </a:lnTo>
                  <a:lnTo>
                    <a:pt x="235" y="146"/>
                  </a:lnTo>
                  <a:lnTo>
                    <a:pt x="214" y="143"/>
                  </a:lnTo>
                  <a:lnTo>
                    <a:pt x="193" y="141"/>
                  </a:lnTo>
                  <a:lnTo>
                    <a:pt x="174" y="139"/>
                  </a:lnTo>
                  <a:lnTo>
                    <a:pt x="157" y="137"/>
                  </a:lnTo>
                  <a:lnTo>
                    <a:pt x="142" y="135"/>
                  </a:lnTo>
                  <a:lnTo>
                    <a:pt x="129" y="133"/>
                  </a:lnTo>
                  <a:lnTo>
                    <a:pt x="119" y="133"/>
                  </a:lnTo>
                  <a:lnTo>
                    <a:pt x="112" y="133"/>
                  </a:lnTo>
                  <a:lnTo>
                    <a:pt x="106" y="135"/>
                  </a:lnTo>
                  <a:lnTo>
                    <a:pt x="102" y="137"/>
                  </a:lnTo>
                  <a:lnTo>
                    <a:pt x="102" y="141"/>
                  </a:lnTo>
                  <a:lnTo>
                    <a:pt x="102" y="145"/>
                  </a:lnTo>
                  <a:lnTo>
                    <a:pt x="106" y="148"/>
                  </a:lnTo>
                  <a:lnTo>
                    <a:pt x="110" y="154"/>
                  </a:lnTo>
                  <a:lnTo>
                    <a:pt x="116" y="158"/>
                  </a:lnTo>
                  <a:lnTo>
                    <a:pt x="119" y="162"/>
                  </a:lnTo>
                  <a:lnTo>
                    <a:pt x="127" y="167"/>
                  </a:lnTo>
                  <a:lnTo>
                    <a:pt x="133" y="171"/>
                  </a:lnTo>
                  <a:lnTo>
                    <a:pt x="140" y="177"/>
                  </a:lnTo>
                  <a:lnTo>
                    <a:pt x="146" y="179"/>
                  </a:lnTo>
                  <a:lnTo>
                    <a:pt x="152" y="183"/>
                  </a:lnTo>
                  <a:lnTo>
                    <a:pt x="159" y="186"/>
                  </a:lnTo>
                  <a:lnTo>
                    <a:pt x="165" y="190"/>
                  </a:lnTo>
                  <a:lnTo>
                    <a:pt x="169" y="192"/>
                  </a:lnTo>
                  <a:lnTo>
                    <a:pt x="173" y="194"/>
                  </a:lnTo>
                  <a:lnTo>
                    <a:pt x="174" y="196"/>
                  </a:lnTo>
                  <a:lnTo>
                    <a:pt x="176" y="196"/>
                  </a:lnTo>
                  <a:lnTo>
                    <a:pt x="174" y="196"/>
                  </a:lnTo>
                  <a:lnTo>
                    <a:pt x="173" y="196"/>
                  </a:lnTo>
                  <a:lnTo>
                    <a:pt x="167" y="194"/>
                  </a:lnTo>
                  <a:lnTo>
                    <a:pt x="163" y="194"/>
                  </a:lnTo>
                  <a:lnTo>
                    <a:pt x="157" y="192"/>
                  </a:lnTo>
                  <a:lnTo>
                    <a:pt x="150" y="190"/>
                  </a:lnTo>
                  <a:lnTo>
                    <a:pt x="144" y="190"/>
                  </a:lnTo>
                  <a:lnTo>
                    <a:pt x="138" y="190"/>
                  </a:lnTo>
                  <a:lnTo>
                    <a:pt x="131" y="190"/>
                  </a:lnTo>
                  <a:lnTo>
                    <a:pt x="125" y="190"/>
                  </a:lnTo>
                  <a:lnTo>
                    <a:pt x="119" y="192"/>
                  </a:lnTo>
                  <a:lnTo>
                    <a:pt x="116" y="194"/>
                  </a:lnTo>
                  <a:lnTo>
                    <a:pt x="112" y="196"/>
                  </a:lnTo>
                  <a:lnTo>
                    <a:pt x="112" y="200"/>
                  </a:lnTo>
                  <a:lnTo>
                    <a:pt x="114" y="205"/>
                  </a:lnTo>
                  <a:lnTo>
                    <a:pt x="117" y="213"/>
                  </a:lnTo>
                  <a:lnTo>
                    <a:pt x="121" y="219"/>
                  </a:lnTo>
                  <a:lnTo>
                    <a:pt x="129" y="224"/>
                  </a:lnTo>
                  <a:lnTo>
                    <a:pt x="138" y="228"/>
                  </a:lnTo>
                  <a:lnTo>
                    <a:pt x="148" y="234"/>
                  </a:lnTo>
                  <a:lnTo>
                    <a:pt x="159" y="238"/>
                  </a:lnTo>
                  <a:lnTo>
                    <a:pt x="171" y="241"/>
                  </a:lnTo>
                  <a:lnTo>
                    <a:pt x="182" y="245"/>
                  </a:lnTo>
                  <a:lnTo>
                    <a:pt x="195" y="249"/>
                  </a:lnTo>
                  <a:lnTo>
                    <a:pt x="205" y="251"/>
                  </a:lnTo>
                  <a:lnTo>
                    <a:pt x="216" y="253"/>
                  </a:lnTo>
                  <a:lnTo>
                    <a:pt x="228" y="255"/>
                  </a:lnTo>
                  <a:lnTo>
                    <a:pt x="235" y="257"/>
                  </a:lnTo>
                  <a:lnTo>
                    <a:pt x="243" y="257"/>
                  </a:lnTo>
                  <a:lnTo>
                    <a:pt x="251" y="259"/>
                  </a:lnTo>
                  <a:lnTo>
                    <a:pt x="254" y="259"/>
                  </a:lnTo>
                  <a:lnTo>
                    <a:pt x="254" y="259"/>
                  </a:lnTo>
                  <a:lnTo>
                    <a:pt x="152" y="283"/>
                  </a:lnTo>
                  <a:lnTo>
                    <a:pt x="152" y="283"/>
                  </a:lnTo>
                  <a:lnTo>
                    <a:pt x="152" y="285"/>
                  </a:lnTo>
                  <a:lnTo>
                    <a:pt x="152" y="289"/>
                  </a:lnTo>
                  <a:lnTo>
                    <a:pt x="152" y="295"/>
                  </a:lnTo>
                  <a:lnTo>
                    <a:pt x="150" y="300"/>
                  </a:lnTo>
                  <a:lnTo>
                    <a:pt x="150" y="308"/>
                  </a:lnTo>
                  <a:lnTo>
                    <a:pt x="150" y="316"/>
                  </a:lnTo>
                  <a:lnTo>
                    <a:pt x="152" y="325"/>
                  </a:lnTo>
                  <a:lnTo>
                    <a:pt x="152" y="335"/>
                  </a:lnTo>
                  <a:lnTo>
                    <a:pt x="152" y="344"/>
                  </a:lnTo>
                  <a:lnTo>
                    <a:pt x="152" y="355"/>
                  </a:lnTo>
                  <a:lnTo>
                    <a:pt x="154" y="367"/>
                  </a:lnTo>
                  <a:lnTo>
                    <a:pt x="155" y="378"/>
                  </a:lnTo>
                  <a:lnTo>
                    <a:pt x="157" y="390"/>
                  </a:lnTo>
                  <a:lnTo>
                    <a:pt x="161" y="401"/>
                  </a:lnTo>
                  <a:lnTo>
                    <a:pt x="165" y="412"/>
                  </a:lnTo>
                  <a:lnTo>
                    <a:pt x="169" y="424"/>
                  </a:lnTo>
                  <a:lnTo>
                    <a:pt x="174" y="439"/>
                  </a:lnTo>
                  <a:lnTo>
                    <a:pt x="180" y="454"/>
                  </a:lnTo>
                  <a:lnTo>
                    <a:pt x="188" y="473"/>
                  </a:lnTo>
                  <a:lnTo>
                    <a:pt x="193" y="490"/>
                  </a:lnTo>
                  <a:lnTo>
                    <a:pt x="203" y="509"/>
                  </a:lnTo>
                  <a:lnTo>
                    <a:pt x="211" y="528"/>
                  </a:lnTo>
                  <a:lnTo>
                    <a:pt x="218" y="549"/>
                  </a:lnTo>
                  <a:lnTo>
                    <a:pt x="226" y="566"/>
                  </a:lnTo>
                  <a:lnTo>
                    <a:pt x="233" y="584"/>
                  </a:lnTo>
                  <a:lnTo>
                    <a:pt x="241" y="599"/>
                  </a:lnTo>
                  <a:lnTo>
                    <a:pt x="247" y="614"/>
                  </a:lnTo>
                  <a:lnTo>
                    <a:pt x="251" y="625"/>
                  </a:lnTo>
                  <a:lnTo>
                    <a:pt x="254" y="633"/>
                  </a:lnTo>
                  <a:lnTo>
                    <a:pt x="258" y="639"/>
                  </a:lnTo>
                  <a:lnTo>
                    <a:pt x="258" y="641"/>
                  </a:lnTo>
                  <a:lnTo>
                    <a:pt x="334" y="665"/>
                  </a:lnTo>
                  <a:lnTo>
                    <a:pt x="332" y="665"/>
                  </a:lnTo>
                  <a:lnTo>
                    <a:pt x="330" y="665"/>
                  </a:lnTo>
                  <a:lnTo>
                    <a:pt x="325" y="665"/>
                  </a:lnTo>
                  <a:lnTo>
                    <a:pt x="321" y="665"/>
                  </a:lnTo>
                  <a:lnTo>
                    <a:pt x="313" y="665"/>
                  </a:lnTo>
                  <a:lnTo>
                    <a:pt x="308" y="665"/>
                  </a:lnTo>
                  <a:lnTo>
                    <a:pt x="298" y="667"/>
                  </a:lnTo>
                  <a:lnTo>
                    <a:pt x="292" y="667"/>
                  </a:lnTo>
                  <a:lnTo>
                    <a:pt x="285" y="669"/>
                  </a:lnTo>
                  <a:lnTo>
                    <a:pt x="277" y="671"/>
                  </a:lnTo>
                  <a:lnTo>
                    <a:pt x="270" y="671"/>
                  </a:lnTo>
                  <a:lnTo>
                    <a:pt x="266" y="675"/>
                  </a:lnTo>
                  <a:lnTo>
                    <a:pt x="260" y="677"/>
                  </a:lnTo>
                  <a:lnTo>
                    <a:pt x="256" y="679"/>
                  </a:lnTo>
                  <a:lnTo>
                    <a:pt x="254" y="682"/>
                  </a:lnTo>
                  <a:lnTo>
                    <a:pt x="254" y="688"/>
                  </a:lnTo>
                  <a:lnTo>
                    <a:pt x="254" y="692"/>
                  </a:lnTo>
                  <a:lnTo>
                    <a:pt x="256" y="698"/>
                  </a:lnTo>
                  <a:lnTo>
                    <a:pt x="258" y="705"/>
                  </a:lnTo>
                  <a:lnTo>
                    <a:pt x="260" y="715"/>
                  </a:lnTo>
                  <a:lnTo>
                    <a:pt x="262" y="724"/>
                  </a:lnTo>
                  <a:lnTo>
                    <a:pt x="264" y="734"/>
                  </a:lnTo>
                  <a:lnTo>
                    <a:pt x="266" y="743"/>
                  </a:lnTo>
                  <a:lnTo>
                    <a:pt x="268" y="755"/>
                  </a:lnTo>
                  <a:lnTo>
                    <a:pt x="270" y="764"/>
                  </a:lnTo>
                  <a:lnTo>
                    <a:pt x="271" y="774"/>
                  </a:lnTo>
                  <a:lnTo>
                    <a:pt x="271" y="783"/>
                  </a:lnTo>
                  <a:lnTo>
                    <a:pt x="275" y="791"/>
                  </a:lnTo>
                  <a:lnTo>
                    <a:pt x="275" y="796"/>
                  </a:lnTo>
                  <a:lnTo>
                    <a:pt x="277" y="802"/>
                  </a:lnTo>
                  <a:lnTo>
                    <a:pt x="277" y="806"/>
                  </a:lnTo>
                  <a:lnTo>
                    <a:pt x="279" y="806"/>
                  </a:lnTo>
                  <a:lnTo>
                    <a:pt x="279" y="810"/>
                  </a:lnTo>
                  <a:lnTo>
                    <a:pt x="279" y="814"/>
                  </a:lnTo>
                  <a:lnTo>
                    <a:pt x="281" y="819"/>
                  </a:lnTo>
                  <a:lnTo>
                    <a:pt x="281" y="825"/>
                  </a:lnTo>
                  <a:lnTo>
                    <a:pt x="281" y="833"/>
                  </a:lnTo>
                  <a:lnTo>
                    <a:pt x="283" y="842"/>
                  </a:lnTo>
                  <a:lnTo>
                    <a:pt x="285" y="850"/>
                  </a:lnTo>
                  <a:lnTo>
                    <a:pt x="287" y="859"/>
                  </a:lnTo>
                  <a:lnTo>
                    <a:pt x="287" y="871"/>
                  </a:lnTo>
                  <a:lnTo>
                    <a:pt x="290" y="882"/>
                  </a:lnTo>
                  <a:lnTo>
                    <a:pt x="292" y="891"/>
                  </a:lnTo>
                  <a:lnTo>
                    <a:pt x="294" y="903"/>
                  </a:lnTo>
                  <a:lnTo>
                    <a:pt x="296" y="912"/>
                  </a:lnTo>
                  <a:lnTo>
                    <a:pt x="298" y="924"/>
                  </a:lnTo>
                  <a:lnTo>
                    <a:pt x="302" y="935"/>
                  </a:lnTo>
                  <a:lnTo>
                    <a:pt x="304" y="945"/>
                  </a:lnTo>
                  <a:lnTo>
                    <a:pt x="306" y="954"/>
                  </a:lnTo>
                  <a:lnTo>
                    <a:pt x="308" y="967"/>
                  </a:lnTo>
                  <a:lnTo>
                    <a:pt x="309" y="981"/>
                  </a:lnTo>
                  <a:lnTo>
                    <a:pt x="311" y="994"/>
                  </a:lnTo>
                  <a:lnTo>
                    <a:pt x="313" y="1007"/>
                  </a:lnTo>
                  <a:lnTo>
                    <a:pt x="315" y="1023"/>
                  </a:lnTo>
                  <a:lnTo>
                    <a:pt x="317" y="1036"/>
                  </a:lnTo>
                  <a:lnTo>
                    <a:pt x="317" y="1049"/>
                  </a:lnTo>
                  <a:lnTo>
                    <a:pt x="317" y="1063"/>
                  </a:lnTo>
                  <a:lnTo>
                    <a:pt x="317" y="1074"/>
                  </a:lnTo>
                  <a:lnTo>
                    <a:pt x="317" y="1085"/>
                  </a:lnTo>
                  <a:lnTo>
                    <a:pt x="317" y="1095"/>
                  </a:lnTo>
                  <a:lnTo>
                    <a:pt x="315" y="1102"/>
                  </a:lnTo>
                  <a:lnTo>
                    <a:pt x="313" y="1110"/>
                  </a:lnTo>
                  <a:lnTo>
                    <a:pt x="311" y="1116"/>
                  </a:lnTo>
                  <a:lnTo>
                    <a:pt x="306" y="1120"/>
                  </a:lnTo>
                  <a:lnTo>
                    <a:pt x="302" y="1127"/>
                  </a:lnTo>
                  <a:lnTo>
                    <a:pt x="296" y="1137"/>
                  </a:lnTo>
                  <a:lnTo>
                    <a:pt x="290" y="1148"/>
                  </a:lnTo>
                  <a:lnTo>
                    <a:pt x="285" y="1159"/>
                  </a:lnTo>
                  <a:lnTo>
                    <a:pt x="281" y="1175"/>
                  </a:lnTo>
                  <a:lnTo>
                    <a:pt x="275" y="1188"/>
                  </a:lnTo>
                  <a:lnTo>
                    <a:pt x="270" y="1203"/>
                  </a:lnTo>
                  <a:lnTo>
                    <a:pt x="264" y="1216"/>
                  </a:lnTo>
                  <a:lnTo>
                    <a:pt x="260" y="1230"/>
                  </a:lnTo>
                  <a:lnTo>
                    <a:pt x="256" y="1241"/>
                  </a:lnTo>
                  <a:lnTo>
                    <a:pt x="254" y="1254"/>
                  </a:lnTo>
                  <a:lnTo>
                    <a:pt x="251" y="1262"/>
                  </a:lnTo>
                  <a:lnTo>
                    <a:pt x="251" y="1272"/>
                  </a:lnTo>
                  <a:lnTo>
                    <a:pt x="251" y="1277"/>
                  </a:lnTo>
                  <a:lnTo>
                    <a:pt x="254" y="1279"/>
                  </a:lnTo>
                  <a:lnTo>
                    <a:pt x="258" y="1281"/>
                  </a:lnTo>
                  <a:lnTo>
                    <a:pt x="266" y="1283"/>
                  </a:lnTo>
                  <a:lnTo>
                    <a:pt x="273" y="1285"/>
                  </a:lnTo>
                  <a:lnTo>
                    <a:pt x="281" y="1287"/>
                  </a:lnTo>
                  <a:lnTo>
                    <a:pt x="289" y="1287"/>
                  </a:lnTo>
                  <a:lnTo>
                    <a:pt x="294" y="1289"/>
                  </a:lnTo>
                  <a:lnTo>
                    <a:pt x="298" y="1291"/>
                  </a:lnTo>
                  <a:lnTo>
                    <a:pt x="300" y="1291"/>
                  </a:lnTo>
                  <a:lnTo>
                    <a:pt x="279" y="1348"/>
                  </a:lnTo>
                  <a:lnTo>
                    <a:pt x="161" y="1323"/>
                  </a:lnTo>
                  <a:lnTo>
                    <a:pt x="161" y="1321"/>
                  </a:lnTo>
                  <a:lnTo>
                    <a:pt x="165" y="1313"/>
                  </a:lnTo>
                  <a:lnTo>
                    <a:pt x="169" y="1300"/>
                  </a:lnTo>
                  <a:lnTo>
                    <a:pt x="176" y="1285"/>
                  </a:lnTo>
                  <a:lnTo>
                    <a:pt x="182" y="1266"/>
                  </a:lnTo>
                  <a:lnTo>
                    <a:pt x="192" y="1245"/>
                  </a:lnTo>
                  <a:lnTo>
                    <a:pt x="199" y="1222"/>
                  </a:lnTo>
                  <a:lnTo>
                    <a:pt x="209" y="1197"/>
                  </a:lnTo>
                  <a:lnTo>
                    <a:pt x="216" y="1171"/>
                  </a:lnTo>
                  <a:lnTo>
                    <a:pt x="226" y="1146"/>
                  </a:lnTo>
                  <a:lnTo>
                    <a:pt x="233" y="1120"/>
                  </a:lnTo>
                  <a:lnTo>
                    <a:pt x="241" y="1095"/>
                  </a:lnTo>
                  <a:lnTo>
                    <a:pt x="247" y="1072"/>
                  </a:lnTo>
                  <a:lnTo>
                    <a:pt x="252" y="1051"/>
                  </a:lnTo>
                  <a:lnTo>
                    <a:pt x="254" y="1032"/>
                  </a:lnTo>
                  <a:lnTo>
                    <a:pt x="258" y="1019"/>
                  </a:lnTo>
                  <a:lnTo>
                    <a:pt x="256" y="1002"/>
                  </a:lnTo>
                  <a:lnTo>
                    <a:pt x="256" y="986"/>
                  </a:lnTo>
                  <a:lnTo>
                    <a:pt x="254" y="967"/>
                  </a:lnTo>
                  <a:lnTo>
                    <a:pt x="254" y="948"/>
                  </a:lnTo>
                  <a:lnTo>
                    <a:pt x="252" y="928"/>
                  </a:lnTo>
                  <a:lnTo>
                    <a:pt x="251" y="905"/>
                  </a:lnTo>
                  <a:lnTo>
                    <a:pt x="251" y="884"/>
                  </a:lnTo>
                  <a:lnTo>
                    <a:pt x="249" y="863"/>
                  </a:lnTo>
                  <a:lnTo>
                    <a:pt x="245" y="842"/>
                  </a:lnTo>
                  <a:lnTo>
                    <a:pt x="243" y="825"/>
                  </a:lnTo>
                  <a:lnTo>
                    <a:pt x="241" y="808"/>
                  </a:lnTo>
                  <a:lnTo>
                    <a:pt x="241" y="793"/>
                  </a:lnTo>
                  <a:lnTo>
                    <a:pt x="239" y="779"/>
                  </a:lnTo>
                  <a:lnTo>
                    <a:pt x="237" y="770"/>
                  </a:lnTo>
                  <a:lnTo>
                    <a:pt x="237" y="764"/>
                  </a:lnTo>
                  <a:lnTo>
                    <a:pt x="237" y="764"/>
                  </a:lnTo>
                  <a:lnTo>
                    <a:pt x="131" y="416"/>
                  </a:lnTo>
                  <a:lnTo>
                    <a:pt x="34" y="146"/>
                  </a:lnTo>
                  <a:lnTo>
                    <a:pt x="32" y="146"/>
                  </a:lnTo>
                  <a:lnTo>
                    <a:pt x="28" y="143"/>
                  </a:lnTo>
                  <a:lnTo>
                    <a:pt x="22" y="137"/>
                  </a:lnTo>
                  <a:lnTo>
                    <a:pt x="19" y="131"/>
                  </a:lnTo>
                  <a:lnTo>
                    <a:pt x="13" y="124"/>
                  </a:lnTo>
                  <a:lnTo>
                    <a:pt x="7" y="114"/>
                  </a:lnTo>
                  <a:lnTo>
                    <a:pt x="3" y="106"/>
                  </a:lnTo>
                  <a:lnTo>
                    <a:pt x="1" y="97"/>
                  </a:lnTo>
                  <a:lnTo>
                    <a:pt x="0" y="87"/>
                  </a:lnTo>
                  <a:lnTo>
                    <a:pt x="3" y="80"/>
                  </a:lnTo>
                  <a:lnTo>
                    <a:pt x="9" y="72"/>
                  </a:lnTo>
                  <a:lnTo>
                    <a:pt x="21" y="67"/>
                  </a:lnTo>
                  <a:lnTo>
                    <a:pt x="36" y="63"/>
                  </a:lnTo>
                  <a:lnTo>
                    <a:pt x="57" y="61"/>
                  </a:lnTo>
                  <a:lnTo>
                    <a:pt x="83" y="61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5" y="65"/>
                  </a:lnTo>
                  <a:lnTo>
                    <a:pt x="135" y="67"/>
                  </a:lnTo>
                  <a:lnTo>
                    <a:pt x="148" y="70"/>
                  </a:lnTo>
                  <a:lnTo>
                    <a:pt x="165" y="72"/>
                  </a:lnTo>
                  <a:lnTo>
                    <a:pt x="182" y="74"/>
                  </a:lnTo>
                  <a:lnTo>
                    <a:pt x="201" y="78"/>
                  </a:lnTo>
                  <a:lnTo>
                    <a:pt x="224" y="82"/>
                  </a:lnTo>
                  <a:lnTo>
                    <a:pt x="245" y="86"/>
                  </a:lnTo>
                  <a:lnTo>
                    <a:pt x="266" y="89"/>
                  </a:lnTo>
                  <a:lnTo>
                    <a:pt x="287" y="91"/>
                  </a:lnTo>
                  <a:lnTo>
                    <a:pt x="308" y="95"/>
                  </a:lnTo>
                  <a:lnTo>
                    <a:pt x="327" y="97"/>
                  </a:lnTo>
                  <a:lnTo>
                    <a:pt x="344" y="99"/>
                  </a:lnTo>
                  <a:lnTo>
                    <a:pt x="359" y="99"/>
                  </a:lnTo>
                  <a:lnTo>
                    <a:pt x="370" y="99"/>
                  </a:lnTo>
                  <a:lnTo>
                    <a:pt x="382" y="97"/>
                  </a:lnTo>
                  <a:lnTo>
                    <a:pt x="397" y="95"/>
                  </a:lnTo>
                  <a:lnTo>
                    <a:pt x="414" y="93"/>
                  </a:lnTo>
                  <a:lnTo>
                    <a:pt x="435" y="91"/>
                  </a:lnTo>
                  <a:lnTo>
                    <a:pt x="456" y="89"/>
                  </a:lnTo>
                  <a:lnTo>
                    <a:pt x="477" y="87"/>
                  </a:lnTo>
                  <a:lnTo>
                    <a:pt x="500" y="86"/>
                  </a:lnTo>
                  <a:lnTo>
                    <a:pt x="522" y="84"/>
                  </a:lnTo>
                  <a:lnTo>
                    <a:pt x="541" y="82"/>
                  </a:lnTo>
                  <a:lnTo>
                    <a:pt x="562" y="80"/>
                  </a:lnTo>
                  <a:lnTo>
                    <a:pt x="581" y="78"/>
                  </a:lnTo>
                  <a:lnTo>
                    <a:pt x="598" y="76"/>
                  </a:lnTo>
                  <a:lnTo>
                    <a:pt x="612" y="74"/>
                  </a:lnTo>
                  <a:lnTo>
                    <a:pt x="623" y="74"/>
                  </a:lnTo>
                  <a:lnTo>
                    <a:pt x="629" y="74"/>
                  </a:lnTo>
                  <a:lnTo>
                    <a:pt x="633" y="74"/>
                  </a:lnTo>
                  <a:lnTo>
                    <a:pt x="633" y="74"/>
                  </a:lnTo>
                  <a:lnTo>
                    <a:pt x="638" y="74"/>
                  </a:lnTo>
                  <a:lnTo>
                    <a:pt x="646" y="74"/>
                  </a:lnTo>
                  <a:lnTo>
                    <a:pt x="657" y="74"/>
                  </a:lnTo>
                  <a:lnTo>
                    <a:pt x="669" y="76"/>
                  </a:lnTo>
                  <a:lnTo>
                    <a:pt x="684" y="78"/>
                  </a:lnTo>
                  <a:lnTo>
                    <a:pt x="699" y="78"/>
                  </a:lnTo>
                  <a:lnTo>
                    <a:pt x="718" y="80"/>
                  </a:lnTo>
                  <a:lnTo>
                    <a:pt x="735" y="82"/>
                  </a:lnTo>
                  <a:lnTo>
                    <a:pt x="752" y="84"/>
                  </a:lnTo>
                  <a:lnTo>
                    <a:pt x="771" y="87"/>
                  </a:lnTo>
                  <a:lnTo>
                    <a:pt x="788" y="89"/>
                  </a:lnTo>
                  <a:lnTo>
                    <a:pt x="804" y="91"/>
                  </a:lnTo>
                  <a:lnTo>
                    <a:pt x="819" y="97"/>
                  </a:lnTo>
                  <a:lnTo>
                    <a:pt x="834" y="99"/>
                  </a:lnTo>
                  <a:lnTo>
                    <a:pt x="846" y="105"/>
                  </a:lnTo>
                  <a:lnTo>
                    <a:pt x="855" y="106"/>
                  </a:lnTo>
                  <a:lnTo>
                    <a:pt x="865" y="110"/>
                  </a:lnTo>
                  <a:lnTo>
                    <a:pt x="874" y="110"/>
                  </a:lnTo>
                  <a:lnTo>
                    <a:pt x="884" y="112"/>
                  </a:lnTo>
                  <a:lnTo>
                    <a:pt x="893" y="110"/>
                  </a:lnTo>
                  <a:lnTo>
                    <a:pt x="901" y="110"/>
                  </a:lnTo>
                  <a:lnTo>
                    <a:pt x="908" y="110"/>
                  </a:lnTo>
                  <a:lnTo>
                    <a:pt x="918" y="110"/>
                  </a:lnTo>
                  <a:lnTo>
                    <a:pt x="923" y="106"/>
                  </a:lnTo>
                  <a:lnTo>
                    <a:pt x="929" y="105"/>
                  </a:lnTo>
                  <a:lnTo>
                    <a:pt x="935" y="103"/>
                  </a:lnTo>
                  <a:lnTo>
                    <a:pt x="941" y="101"/>
                  </a:lnTo>
                  <a:lnTo>
                    <a:pt x="946" y="99"/>
                  </a:lnTo>
                  <a:lnTo>
                    <a:pt x="948" y="99"/>
                  </a:lnTo>
                  <a:lnTo>
                    <a:pt x="950" y="97"/>
                  </a:lnTo>
                  <a:lnTo>
                    <a:pt x="956" y="93"/>
                  </a:lnTo>
                  <a:lnTo>
                    <a:pt x="965" y="89"/>
                  </a:lnTo>
                  <a:lnTo>
                    <a:pt x="977" y="84"/>
                  </a:lnTo>
                  <a:lnTo>
                    <a:pt x="990" y="76"/>
                  </a:lnTo>
                  <a:lnTo>
                    <a:pt x="1007" y="70"/>
                  </a:lnTo>
                  <a:lnTo>
                    <a:pt x="1024" y="61"/>
                  </a:lnTo>
                  <a:lnTo>
                    <a:pt x="1045" y="53"/>
                  </a:lnTo>
                  <a:lnTo>
                    <a:pt x="1064" y="44"/>
                  </a:lnTo>
                  <a:lnTo>
                    <a:pt x="1083" y="36"/>
                  </a:lnTo>
                  <a:lnTo>
                    <a:pt x="1104" y="29"/>
                  </a:lnTo>
                  <a:lnTo>
                    <a:pt x="1123" y="21"/>
                  </a:lnTo>
                  <a:lnTo>
                    <a:pt x="1142" y="15"/>
                  </a:lnTo>
                  <a:lnTo>
                    <a:pt x="1159" y="11"/>
                  </a:lnTo>
                  <a:lnTo>
                    <a:pt x="1174" y="8"/>
                  </a:lnTo>
                  <a:lnTo>
                    <a:pt x="1188" y="8"/>
                  </a:lnTo>
                  <a:lnTo>
                    <a:pt x="1199" y="8"/>
                  </a:lnTo>
                  <a:lnTo>
                    <a:pt x="1212" y="6"/>
                  </a:lnTo>
                  <a:lnTo>
                    <a:pt x="1224" y="6"/>
                  </a:lnTo>
                  <a:lnTo>
                    <a:pt x="1235" y="4"/>
                  </a:lnTo>
                  <a:lnTo>
                    <a:pt x="1249" y="2"/>
                  </a:lnTo>
                  <a:lnTo>
                    <a:pt x="1262" y="2"/>
                  </a:lnTo>
                  <a:lnTo>
                    <a:pt x="1275" y="2"/>
                  </a:lnTo>
                  <a:lnTo>
                    <a:pt x="1288" y="2"/>
                  </a:lnTo>
                  <a:lnTo>
                    <a:pt x="1304" y="0"/>
                  </a:lnTo>
                  <a:lnTo>
                    <a:pt x="1319" y="0"/>
                  </a:lnTo>
                  <a:lnTo>
                    <a:pt x="1334" y="0"/>
                  </a:lnTo>
                  <a:lnTo>
                    <a:pt x="1351" y="2"/>
                  </a:lnTo>
                  <a:lnTo>
                    <a:pt x="1366" y="4"/>
                  </a:lnTo>
                  <a:lnTo>
                    <a:pt x="1385" y="6"/>
                  </a:lnTo>
                  <a:lnTo>
                    <a:pt x="1404" y="10"/>
                  </a:lnTo>
                  <a:lnTo>
                    <a:pt x="1427" y="13"/>
                  </a:lnTo>
                  <a:lnTo>
                    <a:pt x="1446" y="17"/>
                  </a:lnTo>
                  <a:lnTo>
                    <a:pt x="1467" y="21"/>
                  </a:lnTo>
                  <a:lnTo>
                    <a:pt x="1484" y="23"/>
                  </a:lnTo>
                  <a:lnTo>
                    <a:pt x="1503" y="27"/>
                  </a:lnTo>
                  <a:lnTo>
                    <a:pt x="1520" y="29"/>
                  </a:lnTo>
                  <a:lnTo>
                    <a:pt x="1537" y="30"/>
                  </a:lnTo>
                  <a:lnTo>
                    <a:pt x="1555" y="30"/>
                  </a:lnTo>
                  <a:lnTo>
                    <a:pt x="1570" y="32"/>
                  </a:lnTo>
                  <a:lnTo>
                    <a:pt x="1583" y="32"/>
                  </a:lnTo>
                  <a:lnTo>
                    <a:pt x="1596" y="34"/>
                  </a:lnTo>
                  <a:lnTo>
                    <a:pt x="1608" y="34"/>
                  </a:lnTo>
                  <a:lnTo>
                    <a:pt x="1619" y="34"/>
                  </a:lnTo>
                  <a:lnTo>
                    <a:pt x="1627" y="34"/>
                  </a:lnTo>
                  <a:lnTo>
                    <a:pt x="1636" y="34"/>
                  </a:lnTo>
                  <a:lnTo>
                    <a:pt x="1642" y="34"/>
                  </a:lnTo>
                  <a:lnTo>
                    <a:pt x="1648" y="34"/>
                  </a:lnTo>
                  <a:lnTo>
                    <a:pt x="1653" y="32"/>
                  </a:lnTo>
                  <a:lnTo>
                    <a:pt x="1661" y="30"/>
                  </a:lnTo>
                  <a:lnTo>
                    <a:pt x="1671" y="30"/>
                  </a:lnTo>
                  <a:lnTo>
                    <a:pt x="1682" y="29"/>
                  </a:lnTo>
                  <a:lnTo>
                    <a:pt x="1695" y="27"/>
                  </a:lnTo>
                  <a:lnTo>
                    <a:pt x="1709" y="25"/>
                  </a:lnTo>
                  <a:lnTo>
                    <a:pt x="1724" y="25"/>
                  </a:lnTo>
                  <a:lnTo>
                    <a:pt x="1739" y="23"/>
                  </a:lnTo>
                  <a:lnTo>
                    <a:pt x="1752" y="21"/>
                  </a:lnTo>
                  <a:lnTo>
                    <a:pt x="1766" y="19"/>
                  </a:lnTo>
                  <a:lnTo>
                    <a:pt x="1777" y="19"/>
                  </a:lnTo>
                  <a:lnTo>
                    <a:pt x="1788" y="19"/>
                  </a:lnTo>
                  <a:lnTo>
                    <a:pt x="1798" y="19"/>
                  </a:lnTo>
                  <a:lnTo>
                    <a:pt x="1804" y="19"/>
                  </a:lnTo>
                  <a:lnTo>
                    <a:pt x="1807" y="19"/>
                  </a:lnTo>
                  <a:lnTo>
                    <a:pt x="1809" y="23"/>
                  </a:lnTo>
                  <a:lnTo>
                    <a:pt x="1806" y="27"/>
                  </a:lnTo>
                  <a:lnTo>
                    <a:pt x="1800" y="36"/>
                  </a:lnTo>
                  <a:lnTo>
                    <a:pt x="1792" y="48"/>
                  </a:lnTo>
                  <a:lnTo>
                    <a:pt x="1785" y="65"/>
                  </a:lnTo>
                  <a:lnTo>
                    <a:pt x="1773" y="84"/>
                  </a:lnTo>
                  <a:lnTo>
                    <a:pt x="1762" y="106"/>
                  </a:lnTo>
                  <a:lnTo>
                    <a:pt x="1748" y="129"/>
                  </a:lnTo>
                  <a:lnTo>
                    <a:pt x="1737" y="156"/>
                  </a:lnTo>
                  <a:lnTo>
                    <a:pt x="1724" y="181"/>
                  </a:lnTo>
                  <a:lnTo>
                    <a:pt x="1710" y="207"/>
                  </a:lnTo>
                  <a:lnTo>
                    <a:pt x="1699" y="232"/>
                  </a:lnTo>
                  <a:lnTo>
                    <a:pt x="1690" y="257"/>
                  </a:lnTo>
                  <a:lnTo>
                    <a:pt x="1680" y="279"/>
                  </a:lnTo>
                  <a:lnTo>
                    <a:pt x="1672" y="298"/>
                  </a:lnTo>
                  <a:lnTo>
                    <a:pt x="1669" y="317"/>
                  </a:lnTo>
                  <a:lnTo>
                    <a:pt x="1667" y="333"/>
                  </a:lnTo>
                  <a:lnTo>
                    <a:pt x="1667" y="346"/>
                  </a:lnTo>
                  <a:lnTo>
                    <a:pt x="1665" y="367"/>
                  </a:lnTo>
                  <a:lnTo>
                    <a:pt x="1663" y="390"/>
                  </a:lnTo>
                  <a:lnTo>
                    <a:pt x="1663" y="416"/>
                  </a:lnTo>
                  <a:lnTo>
                    <a:pt x="1661" y="445"/>
                  </a:lnTo>
                  <a:lnTo>
                    <a:pt x="1659" y="475"/>
                  </a:lnTo>
                  <a:lnTo>
                    <a:pt x="1657" y="506"/>
                  </a:lnTo>
                  <a:lnTo>
                    <a:pt x="1655" y="538"/>
                  </a:lnTo>
                  <a:lnTo>
                    <a:pt x="1653" y="568"/>
                  </a:lnTo>
                  <a:lnTo>
                    <a:pt x="1652" y="599"/>
                  </a:lnTo>
                  <a:lnTo>
                    <a:pt x="1650" y="625"/>
                  </a:lnTo>
                  <a:lnTo>
                    <a:pt x="1650" y="652"/>
                  </a:lnTo>
                  <a:lnTo>
                    <a:pt x="1648" y="671"/>
                  </a:lnTo>
                  <a:lnTo>
                    <a:pt x="1648" y="690"/>
                  </a:lnTo>
                  <a:lnTo>
                    <a:pt x="1648" y="701"/>
                  </a:lnTo>
                  <a:lnTo>
                    <a:pt x="1648" y="711"/>
                  </a:lnTo>
                  <a:lnTo>
                    <a:pt x="1648" y="715"/>
                  </a:lnTo>
                  <a:lnTo>
                    <a:pt x="1648" y="724"/>
                  </a:lnTo>
                  <a:lnTo>
                    <a:pt x="1648" y="734"/>
                  </a:lnTo>
                  <a:lnTo>
                    <a:pt x="1648" y="747"/>
                  </a:lnTo>
                  <a:lnTo>
                    <a:pt x="1648" y="762"/>
                  </a:lnTo>
                  <a:lnTo>
                    <a:pt x="1648" y="779"/>
                  </a:lnTo>
                  <a:lnTo>
                    <a:pt x="1648" y="795"/>
                  </a:lnTo>
                  <a:lnTo>
                    <a:pt x="1648" y="814"/>
                  </a:lnTo>
                  <a:lnTo>
                    <a:pt x="1648" y="829"/>
                  </a:lnTo>
                  <a:lnTo>
                    <a:pt x="1648" y="846"/>
                  </a:lnTo>
                  <a:lnTo>
                    <a:pt x="1648" y="861"/>
                  </a:lnTo>
                  <a:lnTo>
                    <a:pt x="1648" y="876"/>
                  </a:lnTo>
                  <a:lnTo>
                    <a:pt x="1648" y="890"/>
                  </a:lnTo>
                  <a:lnTo>
                    <a:pt x="1648" y="901"/>
                  </a:lnTo>
                  <a:lnTo>
                    <a:pt x="1648" y="909"/>
                  </a:lnTo>
                  <a:lnTo>
                    <a:pt x="1650" y="914"/>
                  </a:lnTo>
                  <a:lnTo>
                    <a:pt x="1650" y="918"/>
                  </a:lnTo>
                  <a:lnTo>
                    <a:pt x="1650" y="928"/>
                  </a:lnTo>
                  <a:lnTo>
                    <a:pt x="1650" y="939"/>
                  </a:lnTo>
                  <a:lnTo>
                    <a:pt x="1650" y="954"/>
                  </a:lnTo>
                  <a:lnTo>
                    <a:pt x="1650" y="971"/>
                  </a:lnTo>
                  <a:lnTo>
                    <a:pt x="1650" y="990"/>
                  </a:lnTo>
                  <a:lnTo>
                    <a:pt x="1650" y="1007"/>
                  </a:lnTo>
                  <a:lnTo>
                    <a:pt x="1650" y="1026"/>
                  </a:lnTo>
                  <a:lnTo>
                    <a:pt x="1648" y="1045"/>
                  </a:lnTo>
                  <a:lnTo>
                    <a:pt x="1648" y="1063"/>
                  </a:lnTo>
                  <a:lnTo>
                    <a:pt x="1646" y="1080"/>
                  </a:lnTo>
                  <a:lnTo>
                    <a:pt x="1646" y="1095"/>
                  </a:lnTo>
                  <a:lnTo>
                    <a:pt x="1646" y="1108"/>
                  </a:lnTo>
                  <a:lnTo>
                    <a:pt x="1646" y="1118"/>
                  </a:lnTo>
                  <a:lnTo>
                    <a:pt x="1646" y="1123"/>
                  </a:lnTo>
                  <a:lnTo>
                    <a:pt x="1646" y="1127"/>
                  </a:lnTo>
                  <a:lnTo>
                    <a:pt x="1604" y="1085"/>
                  </a:lnTo>
                  <a:lnTo>
                    <a:pt x="1604" y="1085"/>
                  </a:lnTo>
                  <a:close/>
                </a:path>
              </a:pathLst>
            </a:custGeom>
            <a:solidFill>
              <a:srgbClr val="B3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0" name="Freeform 42"/>
            <p:cNvSpPr>
              <a:spLocks/>
            </p:cNvSpPr>
            <p:nvPr/>
          </p:nvSpPr>
          <p:spPr bwMode="auto">
            <a:xfrm>
              <a:off x="2799" y="2392"/>
              <a:ext cx="153" cy="49"/>
            </a:xfrm>
            <a:custGeom>
              <a:avLst/>
              <a:gdLst/>
              <a:ahLst/>
              <a:cxnLst>
                <a:cxn ang="0">
                  <a:pos x="2" y="85"/>
                </a:cxn>
                <a:cxn ang="0">
                  <a:pos x="12" y="81"/>
                </a:cxn>
                <a:cxn ang="0">
                  <a:pos x="21" y="77"/>
                </a:cxn>
                <a:cxn ang="0">
                  <a:pos x="33" y="72"/>
                </a:cxn>
                <a:cxn ang="0">
                  <a:pos x="44" y="68"/>
                </a:cxn>
                <a:cxn ang="0">
                  <a:pos x="54" y="62"/>
                </a:cxn>
                <a:cxn ang="0">
                  <a:pos x="63" y="57"/>
                </a:cxn>
                <a:cxn ang="0">
                  <a:pos x="75" y="49"/>
                </a:cxn>
                <a:cxn ang="0">
                  <a:pos x="86" y="38"/>
                </a:cxn>
                <a:cxn ang="0">
                  <a:pos x="94" y="30"/>
                </a:cxn>
                <a:cxn ang="0">
                  <a:pos x="103" y="22"/>
                </a:cxn>
                <a:cxn ang="0">
                  <a:pos x="113" y="17"/>
                </a:cxn>
                <a:cxn ang="0">
                  <a:pos x="122" y="11"/>
                </a:cxn>
                <a:cxn ang="0">
                  <a:pos x="134" y="7"/>
                </a:cxn>
                <a:cxn ang="0">
                  <a:pos x="145" y="5"/>
                </a:cxn>
                <a:cxn ang="0">
                  <a:pos x="156" y="3"/>
                </a:cxn>
                <a:cxn ang="0">
                  <a:pos x="166" y="1"/>
                </a:cxn>
                <a:cxn ang="0">
                  <a:pos x="175" y="1"/>
                </a:cxn>
                <a:cxn ang="0">
                  <a:pos x="185" y="0"/>
                </a:cxn>
                <a:cxn ang="0">
                  <a:pos x="198" y="0"/>
                </a:cxn>
                <a:cxn ang="0">
                  <a:pos x="211" y="1"/>
                </a:cxn>
                <a:cxn ang="0">
                  <a:pos x="229" y="5"/>
                </a:cxn>
                <a:cxn ang="0">
                  <a:pos x="250" y="9"/>
                </a:cxn>
                <a:cxn ang="0">
                  <a:pos x="267" y="13"/>
                </a:cxn>
                <a:cxn ang="0">
                  <a:pos x="280" y="17"/>
                </a:cxn>
                <a:cxn ang="0">
                  <a:pos x="289" y="22"/>
                </a:cxn>
                <a:cxn ang="0">
                  <a:pos x="299" y="30"/>
                </a:cxn>
                <a:cxn ang="0">
                  <a:pos x="305" y="36"/>
                </a:cxn>
                <a:cxn ang="0">
                  <a:pos x="305" y="38"/>
                </a:cxn>
                <a:cxn ang="0">
                  <a:pos x="295" y="38"/>
                </a:cxn>
                <a:cxn ang="0">
                  <a:pos x="282" y="38"/>
                </a:cxn>
                <a:cxn ang="0">
                  <a:pos x="261" y="39"/>
                </a:cxn>
                <a:cxn ang="0">
                  <a:pos x="242" y="39"/>
                </a:cxn>
                <a:cxn ang="0">
                  <a:pos x="221" y="41"/>
                </a:cxn>
                <a:cxn ang="0">
                  <a:pos x="202" y="43"/>
                </a:cxn>
                <a:cxn ang="0">
                  <a:pos x="191" y="45"/>
                </a:cxn>
                <a:cxn ang="0">
                  <a:pos x="183" y="45"/>
                </a:cxn>
                <a:cxn ang="0">
                  <a:pos x="175" y="49"/>
                </a:cxn>
                <a:cxn ang="0">
                  <a:pos x="166" y="55"/>
                </a:cxn>
                <a:cxn ang="0">
                  <a:pos x="154" y="58"/>
                </a:cxn>
                <a:cxn ang="0">
                  <a:pos x="143" y="64"/>
                </a:cxn>
                <a:cxn ang="0">
                  <a:pos x="134" y="68"/>
                </a:cxn>
                <a:cxn ang="0">
                  <a:pos x="126" y="74"/>
                </a:cxn>
                <a:cxn ang="0">
                  <a:pos x="120" y="81"/>
                </a:cxn>
                <a:cxn ang="0">
                  <a:pos x="113" y="93"/>
                </a:cxn>
                <a:cxn ang="0">
                  <a:pos x="0" y="87"/>
                </a:cxn>
              </a:cxnLst>
              <a:rect l="0" t="0" r="r" b="b"/>
              <a:pathLst>
                <a:path w="307" h="96">
                  <a:moveTo>
                    <a:pt x="0" y="87"/>
                  </a:moveTo>
                  <a:lnTo>
                    <a:pt x="2" y="85"/>
                  </a:lnTo>
                  <a:lnTo>
                    <a:pt x="8" y="83"/>
                  </a:lnTo>
                  <a:lnTo>
                    <a:pt x="12" y="81"/>
                  </a:lnTo>
                  <a:lnTo>
                    <a:pt x="18" y="79"/>
                  </a:lnTo>
                  <a:lnTo>
                    <a:pt x="21" y="77"/>
                  </a:lnTo>
                  <a:lnTo>
                    <a:pt x="27" y="76"/>
                  </a:lnTo>
                  <a:lnTo>
                    <a:pt x="33" y="72"/>
                  </a:lnTo>
                  <a:lnTo>
                    <a:pt x="39" y="70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4" y="62"/>
                  </a:lnTo>
                  <a:lnTo>
                    <a:pt x="59" y="58"/>
                  </a:lnTo>
                  <a:lnTo>
                    <a:pt x="63" y="57"/>
                  </a:lnTo>
                  <a:lnTo>
                    <a:pt x="67" y="55"/>
                  </a:lnTo>
                  <a:lnTo>
                    <a:pt x="75" y="49"/>
                  </a:lnTo>
                  <a:lnTo>
                    <a:pt x="82" y="41"/>
                  </a:lnTo>
                  <a:lnTo>
                    <a:pt x="86" y="38"/>
                  </a:lnTo>
                  <a:lnTo>
                    <a:pt x="90" y="34"/>
                  </a:lnTo>
                  <a:lnTo>
                    <a:pt x="94" y="30"/>
                  </a:lnTo>
                  <a:lnTo>
                    <a:pt x="99" y="28"/>
                  </a:lnTo>
                  <a:lnTo>
                    <a:pt x="103" y="22"/>
                  </a:lnTo>
                  <a:lnTo>
                    <a:pt x="107" y="20"/>
                  </a:lnTo>
                  <a:lnTo>
                    <a:pt x="113" y="17"/>
                  </a:lnTo>
                  <a:lnTo>
                    <a:pt x="116" y="15"/>
                  </a:lnTo>
                  <a:lnTo>
                    <a:pt x="122" y="11"/>
                  </a:lnTo>
                  <a:lnTo>
                    <a:pt x="128" y="9"/>
                  </a:lnTo>
                  <a:lnTo>
                    <a:pt x="134" y="7"/>
                  </a:lnTo>
                  <a:lnTo>
                    <a:pt x="141" y="7"/>
                  </a:lnTo>
                  <a:lnTo>
                    <a:pt x="145" y="5"/>
                  </a:lnTo>
                  <a:lnTo>
                    <a:pt x="151" y="5"/>
                  </a:lnTo>
                  <a:lnTo>
                    <a:pt x="156" y="3"/>
                  </a:lnTo>
                  <a:lnTo>
                    <a:pt x="160" y="1"/>
                  </a:lnTo>
                  <a:lnTo>
                    <a:pt x="166" y="1"/>
                  </a:lnTo>
                  <a:lnTo>
                    <a:pt x="170" y="1"/>
                  </a:lnTo>
                  <a:lnTo>
                    <a:pt x="175" y="1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6" y="1"/>
                  </a:lnTo>
                  <a:lnTo>
                    <a:pt x="211" y="1"/>
                  </a:lnTo>
                  <a:lnTo>
                    <a:pt x="221" y="3"/>
                  </a:lnTo>
                  <a:lnTo>
                    <a:pt x="229" y="5"/>
                  </a:lnTo>
                  <a:lnTo>
                    <a:pt x="240" y="7"/>
                  </a:lnTo>
                  <a:lnTo>
                    <a:pt x="250" y="9"/>
                  </a:lnTo>
                  <a:lnTo>
                    <a:pt x="259" y="11"/>
                  </a:lnTo>
                  <a:lnTo>
                    <a:pt x="267" y="13"/>
                  </a:lnTo>
                  <a:lnTo>
                    <a:pt x="274" y="15"/>
                  </a:lnTo>
                  <a:lnTo>
                    <a:pt x="280" y="17"/>
                  </a:lnTo>
                  <a:lnTo>
                    <a:pt x="286" y="20"/>
                  </a:lnTo>
                  <a:lnTo>
                    <a:pt x="289" y="22"/>
                  </a:lnTo>
                  <a:lnTo>
                    <a:pt x="295" y="26"/>
                  </a:lnTo>
                  <a:lnTo>
                    <a:pt x="299" y="30"/>
                  </a:lnTo>
                  <a:lnTo>
                    <a:pt x="303" y="34"/>
                  </a:lnTo>
                  <a:lnTo>
                    <a:pt x="305" y="36"/>
                  </a:lnTo>
                  <a:lnTo>
                    <a:pt x="307" y="38"/>
                  </a:lnTo>
                  <a:lnTo>
                    <a:pt x="305" y="38"/>
                  </a:lnTo>
                  <a:lnTo>
                    <a:pt x="301" y="38"/>
                  </a:lnTo>
                  <a:lnTo>
                    <a:pt x="295" y="38"/>
                  </a:lnTo>
                  <a:lnTo>
                    <a:pt x="289" y="38"/>
                  </a:lnTo>
                  <a:lnTo>
                    <a:pt x="282" y="38"/>
                  </a:lnTo>
                  <a:lnTo>
                    <a:pt x="272" y="38"/>
                  </a:lnTo>
                  <a:lnTo>
                    <a:pt x="261" y="39"/>
                  </a:lnTo>
                  <a:lnTo>
                    <a:pt x="251" y="39"/>
                  </a:lnTo>
                  <a:lnTo>
                    <a:pt x="242" y="39"/>
                  </a:lnTo>
                  <a:lnTo>
                    <a:pt x="231" y="41"/>
                  </a:lnTo>
                  <a:lnTo>
                    <a:pt x="221" y="41"/>
                  </a:lnTo>
                  <a:lnTo>
                    <a:pt x="211" y="41"/>
                  </a:lnTo>
                  <a:lnTo>
                    <a:pt x="202" y="43"/>
                  </a:lnTo>
                  <a:lnTo>
                    <a:pt x="196" y="43"/>
                  </a:lnTo>
                  <a:lnTo>
                    <a:pt x="191" y="45"/>
                  </a:lnTo>
                  <a:lnTo>
                    <a:pt x="187" y="45"/>
                  </a:lnTo>
                  <a:lnTo>
                    <a:pt x="183" y="45"/>
                  </a:lnTo>
                  <a:lnTo>
                    <a:pt x="179" y="47"/>
                  </a:lnTo>
                  <a:lnTo>
                    <a:pt x="175" y="49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0" y="57"/>
                  </a:lnTo>
                  <a:lnTo>
                    <a:pt x="154" y="58"/>
                  </a:lnTo>
                  <a:lnTo>
                    <a:pt x="149" y="62"/>
                  </a:lnTo>
                  <a:lnTo>
                    <a:pt x="143" y="64"/>
                  </a:lnTo>
                  <a:lnTo>
                    <a:pt x="139" y="66"/>
                  </a:lnTo>
                  <a:lnTo>
                    <a:pt x="134" y="68"/>
                  </a:lnTo>
                  <a:lnTo>
                    <a:pt x="132" y="72"/>
                  </a:lnTo>
                  <a:lnTo>
                    <a:pt x="126" y="74"/>
                  </a:lnTo>
                  <a:lnTo>
                    <a:pt x="124" y="77"/>
                  </a:lnTo>
                  <a:lnTo>
                    <a:pt x="120" y="81"/>
                  </a:lnTo>
                  <a:lnTo>
                    <a:pt x="116" y="87"/>
                  </a:lnTo>
                  <a:lnTo>
                    <a:pt x="113" y="93"/>
                  </a:lnTo>
                  <a:lnTo>
                    <a:pt x="113" y="96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1" name="Freeform 43"/>
            <p:cNvSpPr>
              <a:spLocks/>
            </p:cNvSpPr>
            <p:nvPr/>
          </p:nvSpPr>
          <p:spPr bwMode="auto">
            <a:xfrm>
              <a:off x="2741" y="2010"/>
              <a:ext cx="54" cy="2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16"/>
                </a:cxn>
                <a:cxn ang="0">
                  <a:pos x="5" y="35"/>
                </a:cxn>
                <a:cxn ang="0">
                  <a:pos x="11" y="58"/>
                </a:cxn>
                <a:cxn ang="0">
                  <a:pos x="17" y="86"/>
                </a:cxn>
                <a:cxn ang="0">
                  <a:pos x="22" y="113"/>
                </a:cxn>
                <a:cxn ang="0">
                  <a:pos x="26" y="139"/>
                </a:cxn>
                <a:cxn ang="0">
                  <a:pos x="30" y="162"/>
                </a:cxn>
                <a:cxn ang="0">
                  <a:pos x="30" y="183"/>
                </a:cxn>
                <a:cxn ang="0">
                  <a:pos x="32" y="211"/>
                </a:cxn>
                <a:cxn ang="0">
                  <a:pos x="32" y="248"/>
                </a:cxn>
                <a:cxn ang="0">
                  <a:pos x="36" y="291"/>
                </a:cxn>
                <a:cxn ang="0">
                  <a:pos x="38" y="335"/>
                </a:cxn>
                <a:cxn ang="0">
                  <a:pos x="41" y="377"/>
                </a:cxn>
                <a:cxn ang="0">
                  <a:pos x="43" y="415"/>
                </a:cxn>
                <a:cxn ang="0">
                  <a:pos x="47" y="441"/>
                </a:cxn>
                <a:cxn ang="0">
                  <a:pos x="49" y="459"/>
                </a:cxn>
                <a:cxn ang="0">
                  <a:pos x="53" y="478"/>
                </a:cxn>
                <a:cxn ang="0">
                  <a:pos x="58" y="500"/>
                </a:cxn>
                <a:cxn ang="0">
                  <a:pos x="62" y="523"/>
                </a:cxn>
                <a:cxn ang="0">
                  <a:pos x="70" y="546"/>
                </a:cxn>
                <a:cxn ang="0">
                  <a:pos x="76" y="565"/>
                </a:cxn>
                <a:cxn ang="0">
                  <a:pos x="79" y="580"/>
                </a:cxn>
                <a:cxn ang="0">
                  <a:pos x="83" y="590"/>
                </a:cxn>
                <a:cxn ang="0">
                  <a:pos x="108" y="546"/>
                </a:cxn>
                <a:cxn ang="0">
                  <a:pos x="106" y="540"/>
                </a:cxn>
                <a:cxn ang="0">
                  <a:pos x="104" y="527"/>
                </a:cxn>
                <a:cxn ang="0">
                  <a:pos x="102" y="504"/>
                </a:cxn>
                <a:cxn ang="0">
                  <a:pos x="98" y="474"/>
                </a:cxn>
                <a:cxn ang="0">
                  <a:pos x="95" y="438"/>
                </a:cxn>
                <a:cxn ang="0">
                  <a:pos x="91" y="396"/>
                </a:cxn>
                <a:cxn ang="0">
                  <a:pos x="89" y="350"/>
                </a:cxn>
                <a:cxn ang="0">
                  <a:pos x="91" y="301"/>
                </a:cxn>
                <a:cxn ang="0">
                  <a:pos x="89" y="249"/>
                </a:cxn>
                <a:cxn ang="0">
                  <a:pos x="81" y="196"/>
                </a:cxn>
                <a:cxn ang="0">
                  <a:pos x="74" y="147"/>
                </a:cxn>
                <a:cxn ang="0">
                  <a:pos x="62" y="101"/>
                </a:cxn>
                <a:cxn ang="0">
                  <a:pos x="53" y="59"/>
                </a:cxn>
                <a:cxn ang="0">
                  <a:pos x="43" y="29"/>
                </a:cxn>
                <a:cxn ang="0">
                  <a:pos x="36" y="8"/>
                </a:cxn>
                <a:cxn ang="0">
                  <a:pos x="36" y="0"/>
                </a:cxn>
                <a:cxn ang="0">
                  <a:pos x="0" y="6"/>
                </a:cxn>
              </a:cxnLst>
              <a:rect l="0" t="0" r="r" b="b"/>
              <a:pathLst>
                <a:path w="108" h="592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1" y="16"/>
                  </a:lnTo>
                  <a:lnTo>
                    <a:pt x="3" y="25"/>
                  </a:lnTo>
                  <a:lnTo>
                    <a:pt x="5" y="35"/>
                  </a:lnTo>
                  <a:lnTo>
                    <a:pt x="9" y="46"/>
                  </a:lnTo>
                  <a:lnTo>
                    <a:pt x="11" y="58"/>
                  </a:lnTo>
                  <a:lnTo>
                    <a:pt x="15" y="73"/>
                  </a:lnTo>
                  <a:lnTo>
                    <a:pt x="17" y="86"/>
                  </a:lnTo>
                  <a:lnTo>
                    <a:pt x="20" y="99"/>
                  </a:lnTo>
                  <a:lnTo>
                    <a:pt x="22" y="113"/>
                  </a:lnTo>
                  <a:lnTo>
                    <a:pt x="24" y="128"/>
                  </a:lnTo>
                  <a:lnTo>
                    <a:pt x="26" y="139"/>
                  </a:lnTo>
                  <a:lnTo>
                    <a:pt x="28" y="153"/>
                  </a:lnTo>
                  <a:lnTo>
                    <a:pt x="30" y="162"/>
                  </a:lnTo>
                  <a:lnTo>
                    <a:pt x="30" y="173"/>
                  </a:lnTo>
                  <a:lnTo>
                    <a:pt x="30" y="183"/>
                  </a:lnTo>
                  <a:lnTo>
                    <a:pt x="30" y="196"/>
                  </a:lnTo>
                  <a:lnTo>
                    <a:pt x="32" y="211"/>
                  </a:lnTo>
                  <a:lnTo>
                    <a:pt x="32" y="229"/>
                  </a:lnTo>
                  <a:lnTo>
                    <a:pt x="32" y="248"/>
                  </a:lnTo>
                  <a:lnTo>
                    <a:pt x="34" y="268"/>
                  </a:lnTo>
                  <a:lnTo>
                    <a:pt x="36" y="291"/>
                  </a:lnTo>
                  <a:lnTo>
                    <a:pt x="38" y="314"/>
                  </a:lnTo>
                  <a:lnTo>
                    <a:pt x="38" y="335"/>
                  </a:lnTo>
                  <a:lnTo>
                    <a:pt x="39" y="358"/>
                  </a:lnTo>
                  <a:lnTo>
                    <a:pt x="41" y="377"/>
                  </a:lnTo>
                  <a:lnTo>
                    <a:pt x="43" y="398"/>
                  </a:lnTo>
                  <a:lnTo>
                    <a:pt x="43" y="415"/>
                  </a:lnTo>
                  <a:lnTo>
                    <a:pt x="45" y="430"/>
                  </a:lnTo>
                  <a:lnTo>
                    <a:pt x="47" y="441"/>
                  </a:lnTo>
                  <a:lnTo>
                    <a:pt x="49" y="451"/>
                  </a:lnTo>
                  <a:lnTo>
                    <a:pt x="49" y="459"/>
                  </a:lnTo>
                  <a:lnTo>
                    <a:pt x="51" y="468"/>
                  </a:lnTo>
                  <a:lnTo>
                    <a:pt x="53" y="478"/>
                  </a:lnTo>
                  <a:lnTo>
                    <a:pt x="55" y="489"/>
                  </a:lnTo>
                  <a:lnTo>
                    <a:pt x="58" y="500"/>
                  </a:lnTo>
                  <a:lnTo>
                    <a:pt x="60" y="512"/>
                  </a:lnTo>
                  <a:lnTo>
                    <a:pt x="62" y="523"/>
                  </a:lnTo>
                  <a:lnTo>
                    <a:pt x="66" y="536"/>
                  </a:lnTo>
                  <a:lnTo>
                    <a:pt x="70" y="546"/>
                  </a:lnTo>
                  <a:lnTo>
                    <a:pt x="72" y="555"/>
                  </a:lnTo>
                  <a:lnTo>
                    <a:pt x="76" y="565"/>
                  </a:lnTo>
                  <a:lnTo>
                    <a:pt x="77" y="574"/>
                  </a:lnTo>
                  <a:lnTo>
                    <a:pt x="79" y="580"/>
                  </a:lnTo>
                  <a:lnTo>
                    <a:pt x="81" y="586"/>
                  </a:lnTo>
                  <a:lnTo>
                    <a:pt x="83" y="590"/>
                  </a:lnTo>
                  <a:lnTo>
                    <a:pt x="83" y="592"/>
                  </a:lnTo>
                  <a:lnTo>
                    <a:pt x="108" y="546"/>
                  </a:lnTo>
                  <a:lnTo>
                    <a:pt x="108" y="544"/>
                  </a:lnTo>
                  <a:lnTo>
                    <a:pt x="106" y="540"/>
                  </a:lnTo>
                  <a:lnTo>
                    <a:pt x="106" y="535"/>
                  </a:lnTo>
                  <a:lnTo>
                    <a:pt x="104" y="527"/>
                  </a:lnTo>
                  <a:lnTo>
                    <a:pt x="102" y="516"/>
                  </a:lnTo>
                  <a:lnTo>
                    <a:pt x="102" y="504"/>
                  </a:lnTo>
                  <a:lnTo>
                    <a:pt x="100" y="489"/>
                  </a:lnTo>
                  <a:lnTo>
                    <a:pt x="98" y="474"/>
                  </a:lnTo>
                  <a:lnTo>
                    <a:pt x="96" y="457"/>
                  </a:lnTo>
                  <a:lnTo>
                    <a:pt x="95" y="438"/>
                  </a:lnTo>
                  <a:lnTo>
                    <a:pt x="93" y="417"/>
                  </a:lnTo>
                  <a:lnTo>
                    <a:pt x="91" y="396"/>
                  </a:lnTo>
                  <a:lnTo>
                    <a:pt x="89" y="373"/>
                  </a:lnTo>
                  <a:lnTo>
                    <a:pt x="89" y="350"/>
                  </a:lnTo>
                  <a:lnTo>
                    <a:pt x="89" y="326"/>
                  </a:lnTo>
                  <a:lnTo>
                    <a:pt x="91" y="301"/>
                  </a:lnTo>
                  <a:lnTo>
                    <a:pt x="89" y="274"/>
                  </a:lnTo>
                  <a:lnTo>
                    <a:pt x="89" y="249"/>
                  </a:lnTo>
                  <a:lnTo>
                    <a:pt x="85" y="223"/>
                  </a:lnTo>
                  <a:lnTo>
                    <a:pt x="81" y="196"/>
                  </a:lnTo>
                  <a:lnTo>
                    <a:pt x="77" y="172"/>
                  </a:lnTo>
                  <a:lnTo>
                    <a:pt x="74" y="147"/>
                  </a:lnTo>
                  <a:lnTo>
                    <a:pt x="68" y="122"/>
                  </a:lnTo>
                  <a:lnTo>
                    <a:pt x="62" y="101"/>
                  </a:lnTo>
                  <a:lnTo>
                    <a:pt x="58" y="78"/>
                  </a:lnTo>
                  <a:lnTo>
                    <a:pt x="53" y="59"/>
                  </a:lnTo>
                  <a:lnTo>
                    <a:pt x="47" y="42"/>
                  </a:lnTo>
                  <a:lnTo>
                    <a:pt x="43" y="29"/>
                  </a:lnTo>
                  <a:lnTo>
                    <a:pt x="39" y="16"/>
                  </a:lnTo>
                  <a:lnTo>
                    <a:pt x="36" y="8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2" name="Freeform 44"/>
            <p:cNvSpPr>
              <a:spLocks/>
            </p:cNvSpPr>
            <p:nvPr/>
          </p:nvSpPr>
          <p:spPr bwMode="auto">
            <a:xfrm>
              <a:off x="2736" y="2291"/>
              <a:ext cx="110" cy="145"/>
            </a:xfrm>
            <a:custGeom>
              <a:avLst/>
              <a:gdLst/>
              <a:ahLst/>
              <a:cxnLst>
                <a:cxn ang="0">
                  <a:pos x="89" y="238"/>
                </a:cxn>
                <a:cxn ang="0">
                  <a:pos x="86" y="234"/>
                </a:cxn>
                <a:cxn ang="0">
                  <a:pos x="78" y="223"/>
                </a:cxn>
                <a:cxn ang="0">
                  <a:pos x="68" y="213"/>
                </a:cxn>
                <a:cxn ang="0">
                  <a:pos x="63" y="205"/>
                </a:cxn>
                <a:cxn ang="0">
                  <a:pos x="57" y="204"/>
                </a:cxn>
                <a:cxn ang="0">
                  <a:pos x="49" y="200"/>
                </a:cxn>
                <a:cxn ang="0">
                  <a:pos x="38" y="194"/>
                </a:cxn>
                <a:cxn ang="0">
                  <a:pos x="29" y="188"/>
                </a:cxn>
                <a:cxn ang="0">
                  <a:pos x="17" y="183"/>
                </a:cxn>
                <a:cxn ang="0">
                  <a:pos x="8" y="179"/>
                </a:cxn>
                <a:cxn ang="0">
                  <a:pos x="0" y="175"/>
                </a:cxn>
                <a:cxn ang="0">
                  <a:pos x="65" y="61"/>
                </a:cxn>
                <a:cxn ang="0">
                  <a:pos x="131" y="0"/>
                </a:cxn>
                <a:cxn ang="0">
                  <a:pos x="127" y="86"/>
                </a:cxn>
                <a:cxn ang="0">
                  <a:pos x="131" y="93"/>
                </a:cxn>
                <a:cxn ang="0">
                  <a:pos x="135" y="90"/>
                </a:cxn>
                <a:cxn ang="0">
                  <a:pos x="144" y="84"/>
                </a:cxn>
                <a:cxn ang="0">
                  <a:pos x="156" y="80"/>
                </a:cxn>
                <a:cxn ang="0">
                  <a:pos x="171" y="82"/>
                </a:cxn>
                <a:cxn ang="0">
                  <a:pos x="181" y="86"/>
                </a:cxn>
                <a:cxn ang="0">
                  <a:pos x="188" y="97"/>
                </a:cxn>
                <a:cxn ang="0">
                  <a:pos x="188" y="101"/>
                </a:cxn>
                <a:cxn ang="0">
                  <a:pos x="186" y="107"/>
                </a:cxn>
                <a:cxn ang="0">
                  <a:pos x="184" y="116"/>
                </a:cxn>
                <a:cxn ang="0">
                  <a:pos x="183" y="128"/>
                </a:cxn>
                <a:cxn ang="0">
                  <a:pos x="179" y="139"/>
                </a:cxn>
                <a:cxn ang="0">
                  <a:pos x="177" y="148"/>
                </a:cxn>
                <a:cxn ang="0">
                  <a:pos x="175" y="158"/>
                </a:cxn>
                <a:cxn ang="0">
                  <a:pos x="173" y="164"/>
                </a:cxn>
                <a:cxn ang="0">
                  <a:pos x="173" y="166"/>
                </a:cxn>
                <a:cxn ang="0">
                  <a:pos x="175" y="173"/>
                </a:cxn>
                <a:cxn ang="0">
                  <a:pos x="177" y="183"/>
                </a:cxn>
                <a:cxn ang="0">
                  <a:pos x="181" y="190"/>
                </a:cxn>
                <a:cxn ang="0">
                  <a:pos x="183" y="200"/>
                </a:cxn>
                <a:cxn ang="0">
                  <a:pos x="188" y="209"/>
                </a:cxn>
                <a:cxn ang="0">
                  <a:pos x="192" y="215"/>
                </a:cxn>
                <a:cxn ang="0">
                  <a:pos x="202" y="221"/>
                </a:cxn>
                <a:cxn ang="0">
                  <a:pos x="211" y="228"/>
                </a:cxn>
                <a:cxn ang="0">
                  <a:pos x="219" y="234"/>
                </a:cxn>
                <a:cxn ang="0">
                  <a:pos x="219" y="236"/>
                </a:cxn>
                <a:cxn ang="0">
                  <a:pos x="213" y="240"/>
                </a:cxn>
                <a:cxn ang="0">
                  <a:pos x="202" y="247"/>
                </a:cxn>
                <a:cxn ang="0">
                  <a:pos x="188" y="257"/>
                </a:cxn>
                <a:cxn ang="0">
                  <a:pos x="175" y="266"/>
                </a:cxn>
                <a:cxn ang="0">
                  <a:pos x="162" y="274"/>
                </a:cxn>
                <a:cxn ang="0">
                  <a:pos x="150" y="281"/>
                </a:cxn>
                <a:cxn ang="0">
                  <a:pos x="144" y="287"/>
                </a:cxn>
                <a:cxn ang="0">
                  <a:pos x="139" y="289"/>
                </a:cxn>
                <a:cxn ang="0">
                  <a:pos x="127" y="291"/>
                </a:cxn>
                <a:cxn ang="0">
                  <a:pos x="125" y="291"/>
                </a:cxn>
              </a:cxnLst>
              <a:rect l="0" t="0" r="r" b="b"/>
              <a:pathLst>
                <a:path w="221" h="291">
                  <a:moveTo>
                    <a:pt x="125" y="291"/>
                  </a:moveTo>
                  <a:lnTo>
                    <a:pt x="89" y="238"/>
                  </a:lnTo>
                  <a:lnTo>
                    <a:pt x="87" y="236"/>
                  </a:lnTo>
                  <a:lnTo>
                    <a:pt x="86" y="234"/>
                  </a:lnTo>
                  <a:lnTo>
                    <a:pt x="82" y="228"/>
                  </a:lnTo>
                  <a:lnTo>
                    <a:pt x="78" y="223"/>
                  </a:lnTo>
                  <a:lnTo>
                    <a:pt x="74" y="217"/>
                  </a:lnTo>
                  <a:lnTo>
                    <a:pt x="68" y="213"/>
                  </a:lnTo>
                  <a:lnTo>
                    <a:pt x="65" y="207"/>
                  </a:lnTo>
                  <a:lnTo>
                    <a:pt x="63" y="205"/>
                  </a:lnTo>
                  <a:lnTo>
                    <a:pt x="59" y="205"/>
                  </a:lnTo>
                  <a:lnTo>
                    <a:pt x="57" y="204"/>
                  </a:lnTo>
                  <a:lnTo>
                    <a:pt x="53" y="200"/>
                  </a:lnTo>
                  <a:lnTo>
                    <a:pt x="49" y="200"/>
                  </a:lnTo>
                  <a:lnTo>
                    <a:pt x="44" y="196"/>
                  </a:lnTo>
                  <a:lnTo>
                    <a:pt x="38" y="194"/>
                  </a:lnTo>
                  <a:lnTo>
                    <a:pt x="32" y="190"/>
                  </a:lnTo>
                  <a:lnTo>
                    <a:pt x="29" y="188"/>
                  </a:lnTo>
                  <a:lnTo>
                    <a:pt x="23" y="186"/>
                  </a:lnTo>
                  <a:lnTo>
                    <a:pt x="17" y="183"/>
                  </a:lnTo>
                  <a:lnTo>
                    <a:pt x="11" y="181"/>
                  </a:lnTo>
                  <a:lnTo>
                    <a:pt x="8" y="179"/>
                  </a:lnTo>
                  <a:lnTo>
                    <a:pt x="2" y="177"/>
                  </a:lnTo>
                  <a:lnTo>
                    <a:pt x="0" y="175"/>
                  </a:lnTo>
                  <a:lnTo>
                    <a:pt x="46" y="72"/>
                  </a:lnTo>
                  <a:lnTo>
                    <a:pt x="65" y="61"/>
                  </a:lnTo>
                  <a:lnTo>
                    <a:pt x="103" y="12"/>
                  </a:lnTo>
                  <a:lnTo>
                    <a:pt x="131" y="0"/>
                  </a:lnTo>
                  <a:lnTo>
                    <a:pt x="144" y="52"/>
                  </a:lnTo>
                  <a:lnTo>
                    <a:pt x="127" y="86"/>
                  </a:lnTo>
                  <a:lnTo>
                    <a:pt x="131" y="93"/>
                  </a:lnTo>
                  <a:lnTo>
                    <a:pt x="131" y="93"/>
                  </a:lnTo>
                  <a:lnTo>
                    <a:pt x="133" y="91"/>
                  </a:lnTo>
                  <a:lnTo>
                    <a:pt x="135" y="90"/>
                  </a:lnTo>
                  <a:lnTo>
                    <a:pt x="139" y="88"/>
                  </a:lnTo>
                  <a:lnTo>
                    <a:pt x="144" y="84"/>
                  </a:lnTo>
                  <a:lnTo>
                    <a:pt x="150" y="82"/>
                  </a:lnTo>
                  <a:lnTo>
                    <a:pt x="156" y="80"/>
                  </a:lnTo>
                  <a:lnTo>
                    <a:pt x="165" y="82"/>
                  </a:lnTo>
                  <a:lnTo>
                    <a:pt x="171" y="82"/>
                  </a:lnTo>
                  <a:lnTo>
                    <a:pt x="177" y="84"/>
                  </a:lnTo>
                  <a:lnTo>
                    <a:pt x="181" y="86"/>
                  </a:lnTo>
                  <a:lnTo>
                    <a:pt x="184" y="90"/>
                  </a:lnTo>
                  <a:lnTo>
                    <a:pt x="188" y="97"/>
                  </a:lnTo>
                  <a:lnTo>
                    <a:pt x="188" y="101"/>
                  </a:lnTo>
                  <a:lnTo>
                    <a:pt x="188" y="101"/>
                  </a:lnTo>
                  <a:lnTo>
                    <a:pt x="188" y="105"/>
                  </a:lnTo>
                  <a:lnTo>
                    <a:pt x="186" y="107"/>
                  </a:lnTo>
                  <a:lnTo>
                    <a:pt x="186" y="112"/>
                  </a:lnTo>
                  <a:lnTo>
                    <a:pt x="184" y="116"/>
                  </a:lnTo>
                  <a:lnTo>
                    <a:pt x="183" y="122"/>
                  </a:lnTo>
                  <a:lnTo>
                    <a:pt x="183" y="128"/>
                  </a:lnTo>
                  <a:lnTo>
                    <a:pt x="181" y="133"/>
                  </a:lnTo>
                  <a:lnTo>
                    <a:pt x="179" y="139"/>
                  </a:lnTo>
                  <a:lnTo>
                    <a:pt x="179" y="145"/>
                  </a:lnTo>
                  <a:lnTo>
                    <a:pt x="177" y="148"/>
                  </a:lnTo>
                  <a:lnTo>
                    <a:pt x="175" y="154"/>
                  </a:lnTo>
                  <a:lnTo>
                    <a:pt x="175" y="158"/>
                  </a:lnTo>
                  <a:lnTo>
                    <a:pt x="173" y="162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73" y="166"/>
                  </a:lnTo>
                  <a:lnTo>
                    <a:pt x="175" y="171"/>
                  </a:lnTo>
                  <a:lnTo>
                    <a:pt x="175" y="173"/>
                  </a:lnTo>
                  <a:lnTo>
                    <a:pt x="177" y="177"/>
                  </a:lnTo>
                  <a:lnTo>
                    <a:pt x="177" y="183"/>
                  </a:lnTo>
                  <a:lnTo>
                    <a:pt x="179" y="186"/>
                  </a:lnTo>
                  <a:lnTo>
                    <a:pt x="181" y="190"/>
                  </a:lnTo>
                  <a:lnTo>
                    <a:pt x="183" y="196"/>
                  </a:lnTo>
                  <a:lnTo>
                    <a:pt x="183" y="200"/>
                  </a:lnTo>
                  <a:lnTo>
                    <a:pt x="184" y="204"/>
                  </a:lnTo>
                  <a:lnTo>
                    <a:pt x="188" y="209"/>
                  </a:lnTo>
                  <a:lnTo>
                    <a:pt x="190" y="213"/>
                  </a:lnTo>
                  <a:lnTo>
                    <a:pt x="192" y="215"/>
                  </a:lnTo>
                  <a:lnTo>
                    <a:pt x="198" y="219"/>
                  </a:lnTo>
                  <a:lnTo>
                    <a:pt x="202" y="221"/>
                  </a:lnTo>
                  <a:lnTo>
                    <a:pt x="207" y="226"/>
                  </a:lnTo>
                  <a:lnTo>
                    <a:pt x="211" y="228"/>
                  </a:lnTo>
                  <a:lnTo>
                    <a:pt x="217" y="232"/>
                  </a:lnTo>
                  <a:lnTo>
                    <a:pt x="219" y="234"/>
                  </a:lnTo>
                  <a:lnTo>
                    <a:pt x="221" y="236"/>
                  </a:lnTo>
                  <a:lnTo>
                    <a:pt x="219" y="236"/>
                  </a:lnTo>
                  <a:lnTo>
                    <a:pt x="217" y="238"/>
                  </a:lnTo>
                  <a:lnTo>
                    <a:pt x="213" y="240"/>
                  </a:lnTo>
                  <a:lnTo>
                    <a:pt x="209" y="243"/>
                  </a:lnTo>
                  <a:lnTo>
                    <a:pt x="202" y="247"/>
                  </a:lnTo>
                  <a:lnTo>
                    <a:pt x="196" y="251"/>
                  </a:lnTo>
                  <a:lnTo>
                    <a:pt x="188" y="257"/>
                  </a:lnTo>
                  <a:lnTo>
                    <a:pt x="183" y="261"/>
                  </a:lnTo>
                  <a:lnTo>
                    <a:pt x="175" y="266"/>
                  </a:lnTo>
                  <a:lnTo>
                    <a:pt x="167" y="270"/>
                  </a:lnTo>
                  <a:lnTo>
                    <a:pt x="162" y="274"/>
                  </a:lnTo>
                  <a:lnTo>
                    <a:pt x="156" y="280"/>
                  </a:lnTo>
                  <a:lnTo>
                    <a:pt x="150" y="281"/>
                  </a:lnTo>
                  <a:lnTo>
                    <a:pt x="148" y="285"/>
                  </a:lnTo>
                  <a:lnTo>
                    <a:pt x="144" y="287"/>
                  </a:lnTo>
                  <a:lnTo>
                    <a:pt x="144" y="289"/>
                  </a:lnTo>
                  <a:lnTo>
                    <a:pt x="139" y="289"/>
                  </a:lnTo>
                  <a:lnTo>
                    <a:pt x="133" y="291"/>
                  </a:lnTo>
                  <a:lnTo>
                    <a:pt x="127" y="291"/>
                  </a:lnTo>
                  <a:lnTo>
                    <a:pt x="125" y="291"/>
                  </a:lnTo>
                  <a:lnTo>
                    <a:pt x="125" y="291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3" name="Freeform 45"/>
            <p:cNvSpPr>
              <a:spLocks/>
            </p:cNvSpPr>
            <p:nvPr/>
          </p:nvSpPr>
          <p:spPr bwMode="auto">
            <a:xfrm>
              <a:off x="2797" y="2275"/>
              <a:ext cx="141" cy="102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49" y="15"/>
                </a:cxn>
                <a:cxn ang="0">
                  <a:pos x="74" y="4"/>
                </a:cxn>
                <a:cxn ang="0">
                  <a:pos x="91" y="2"/>
                </a:cxn>
                <a:cxn ang="0">
                  <a:pos x="112" y="0"/>
                </a:cxn>
                <a:cxn ang="0">
                  <a:pos x="133" y="0"/>
                </a:cxn>
                <a:cxn ang="0">
                  <a:pos x="148" y="0"/>
                </a:cxn>
                <a:cxn ang="0">
                  <a:pos x="142" y="7"/>
                </a:cxn>
                <a:cxn ang="0">
                  <a:pos x="129" y="24"/>
                </a:cxn>
                <a:cxn ang="0">
                  <a:pos x="135" y="28"/>
                </a:cxn>
                <a:cxn ang="0">
                  <a:pos x="150" y="28"/>
                </a:cxn>
                <a:cxn ang="0">
                  <a:pos x="176" y="28"/>
                </a:cxn>
                <a:cxn ang="0">
                  <a:pos x="201" y="28"/>
                </a:cxn>
                <a:cxn ang="0">
                  <a:pos x="205" y="38"/>
                </a:cxn>
                <a:cxn ang="0">
                  <a:pos x="194" y="53"/>
                </a:cxn>
                <a:cxn ang="0">
                  <a:pos x="205" y="61"/>
                </a:cxn>
                <a:cxn ang="0">
                  <a:pos x="226" y="64"/>
                </a:cxn>
                <a:cxn ang="0">
                  <a:pos x="239" y="68"/>
                </a:cxn>
                <a:cxn ang="0">
                  <a:pos x="262" y="68"/>
                </a:cxn>
                <a:cxn ang="0">
                  <a:pos x="272" y="70"/>
                </a:cxn>
                <a:cxn ang="0">
                  <a:pos x="253" y="83"/>
                </a:cxn>
                <a:cxn ang="0">
                  <a:pos x="235" y="93"/>
                </a:cxn>
                <a:cxn ang="0">
                  <a:pos x="241" y="101"/>
                </a:cxn>
                <a:cxn ang="0">
                  <a:pos x="262" y="102"/>
                </a:cxn>
                <a:cxn ang="0">
                  <a:pos x="283" y="114"/>
                </a:cxn>
                <a:cxn ang="0">
                  <a:pos x="262" y="118"/>
                </a:cxn>
                <a:cxn ang="0">
                  <a:pos x="245" y="121"/>
                </a:cxn>
                <a:cxn ang="0">
                  <a:pos x="228" y="125"/>
                </a:cxn>
                <a:cxn ang="0">
                  <a:pos x="218" y="127"/>
                </a:cxn>
                <a:cxn ang="0">
                  <a:pos x="195" y="137"/>
                </a:cxn>
                <a:cxn ang="0">
                  <a:pos x="167" y="146"/>
                </a:cxn>
                <a:cxn ang="0">
                  <a:pos x="144" y="154"/>
                </a:cxn>
                <a:cxn ang="0">
                  <a:pos x="127" y="159"/>
                </a:cxn>
                <a:cxn ang="0">
                  <a:pos x="104" y="177"/>
                </a:cxn>
                <a:cxn ang="0">
                  <a:pos x="80" y="194"/>
                </a:cxn>
                <a:cxn ang="0">
                  <a:pos x="64" y="203"/>
                </a:cxn>
                <a:cxn ang="0">
                  <a:pos x="45" y="186"/>
                </a:cxn>
                <a:cxn ang="0">
                  <a:pos x="53" y="165"/>
                </a:cxn>
                <a:cxn ang="0">
                  <a:pos x="68" y="137"/>
                </a:cxn>
                <a:cxn ang="0">
                  <a:pos x="68" y="116"/>
                </a:cxn>
                <a:cxn ang="0">
                  <a:pos x="40" y="112"/>
                </a:cxn>
                <a:cxn ang="0">
                  <a:pos x="22" y="116"/>
                </a:cxn>
                <a:cxn ang="0">
                  <a:pos x="7" y="125"/>
                </a:cxn>
                <a:cxn ang="0">
                  <a:pos x="7" y="99"/>
                </a:cxn>
                <a:cxn ang="0">
                  <a:pos x="22" y="82"/>
                </a:cxn>
                <a:cxn ang="0">
                  <a:pos x="19" y="61"/>
                </a:cxn>
                <a:cxn ang="0">
                  <a:pos x="17" y="42"/>
                </a:cxn>
                <a:cxn ang="0">
                  <a:pos x="15" y="32"/>
                </a:cxn>
              </a:cxnLst>
              <a:rect l="0" t="0" r="r" b="b"/>
              <a:pathLst>
                <a:path w="283" h="203">
                  <a:moveTo>
                    <a:pt x="15" y="32"/>
                  </a:moveTo>
                  <a:lnTo>
                    <a:pt x="17" y="30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4" y="23"/>
                  </a:lnTo>
                  <a:lnTo>
                    <a:pt x="40" y="19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5" y="11"/>
                  </a:lnTo>
                  <a:lnTo>
                    <a:pt x="61" y="9"/>
                  </a:lnTo>
                  <a:lnTo>
                    <a:pt x="66" y="7"/>
                  </a:lnTo>
                  <a:lnTo>
                    <a:pt x="74" y="4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7" y="2"/>
                  </a:lnTo>
                  <a:lnTo>
                    <a:pt x="91" y="2"/>
                  </a:lnTo>
                  <a:lnTo>
                    <a:pt x="97" y="2"/>
                  </a:lnTo>
                  <a:lnTo>
                    <a:pt x="102" y="2"/>
                  </a:lnTo>
                  <a:lnTo>
                    <a:pt x="108" y="2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2" y="2"/>
                  </a:lnTo>
                  <a:lnTo>
                    <a:pt x="152" y="5"/>
                  </a:lnTo>
                  <a:lnTo>
                    <a:pt x="148" y="7"/>
                  </a:lnTo>
                  <a:lnTo>
                    <a:pt x="142" y="7"/>
                  </a:lnTo>
                  <a:lnTo>
                    <a:pt x="135" y="11"/>
                  </a:lnTo>
                  <a:lnTo>
                    <a:pt x="129" y="13"/>
                  </a:lnTo>
                  <a:lnTo>
                    <a:pt x="129" y="19"/>
                  </a:lnTo>
                  <a:lnTo>
                    <a:pt x="129" y="24"/>
                  </a:lnTo>
                  <a:lnTo>
                    <a:pt x="129" y="28"/>
                  </a:lnTo>
                  <a:lnTo>
                    <a:pt x="129" y="28"/>
                  </a:lnTo>
                  <a:lnTo>
                    <a:pt x="133" y="28"/>
                  </a:lnTo>
                  <a:lnTo>
                    <a:pt x="135" y="28"/>
                  </a:lnTo>
                  <a:lnTo>
                    <a:pt x="140" y="30"/>
                  </a:lnTo>
                  <a:lnTo>
                    <a:pt x="142" y="28"/>
                  </a:lnTo>
                  <a:lnTo>
                    <a:pt x="146" y="28"/>
                  </a:lnTo>
                  <a:lnTo>
                    <a:pt x="150" y="28"/>
                  </a:lnTo>
                  <a:lnTo>
                    <a:pt x="157" y="28"/>
                  </a:lnTo>
                  <a:lnTo>
                    <a:pt x="163" y="28"/>
                  </a:lnTo>
                  <a:lnTo>
                    <a:pt x="169" y="28"/>
                  </a:lnTo>
                  <a:lnTo>
                    <a:pt x="176" y="28"/>
                  </a:lnTo>
                  <a:lnTo>
                    <a:pt x="184" y="28"/>
                  </a:lnTo>
                  <a:lnTo>
                    <a:pt x="190" y="28"/>
                  </a:lnTo>
                  <a:lnTo>
                    <a:pt x="195" y="28"/>
                  </a:lnTo>
                  <a:lnTo>
                    <a:pt x="201" y="28"/>
                  </a:lnTo>
                  <a:lnTo>
                    <a:pt x="207" y="30"/>
                  </a:lnTo>
                  <a:lnTo>
                    <a:pt x="213" y="30"/>
                  </a:lnTo>
                  <a:lnTo>
                    <a:pt x="213" y="34"/>
                  </a:lnTo>
                  <a:lnTo>
                    <a:pt x="205" y="38"/>
                  </a:lnTo>
                  <a:lnTo>
                    <a:pt x="197" y="42"/>
                  </a:lnTo>
                  <a:lnTo>
                    <a:pt x="192" y="45"/>
                  </a:lnTo>
                  <a:lnTo>
                    <a:pt x="192" y="49"/>
                  </a:lnTo>
                  <a:lnTo>
                    <a:pt x="194" y="53"/>
                  </a:lnTo>
                  <a:lnTo>
                    <a:pt x="195" y="55"/>
                  </a:lnTo>
                  <a:lnTo>
                    <a:pt x="199" y="57"/>
                  </a:lnTo>
                  <a:lnTo>
                    <a:pt x="203" y="61"/>
                  </a:lnTo>
                  <a:lnTo>
                    <a:pt x="205" y="61"/>
                  </a:lnTo>
                  <a:lnTo>
                    <a:pt x="211" y="61"/>
                  </a:lnTo>
                  <a:lnTo>
                    <a:pt x="214" y="63"/>
                  </a:lnTo>
                  <a:lnTo>
                    <a:pt x="220" y="64"/>
                  </a:lnTo>
                  <a:lnTo>
                    <a:pt x="226" y="64"/>
                  </a:lnTo>
                  <a:lnTo>
                    <a:pt x="230" y="66"/>
                  </a:lnTo>
                  <a:lnTo>
                    <a:pt x="234" y="68"/>
                  </a:lnTo>
                  <a:lnTo>
                    <a:pt x="235" y="68"/>
                  </a:lnTo>
                  <a:lnTo>
                    <a:pt x="239" y="68"/>
                  </a:lnTo>
                  <a:lnTo>
                    <a:pt x="245" y="68"/>
                  </a:lnTo>
                  <a:lnTo>
                    <a:pt x="249" y="68"/>
                  </a:lnTo>
                  <a:lnTo>
                    <a:pt x="256" y="68"/>
                  </a:lnTo>
                  <a:lnTo>
                    <a:pt x="262" y="68"/>
                  </a:lnTo>
                  <a:lnTo>
                    <a:pt x="270" y="68"/>
                  </a:lnTo>
                  <a:lnTo>
                    <a:pt x="273" y="68"/>
                  </a:lnTo>
                  <a:lnTo>
                    <a:pt x="275" y="68"/>
                  </a:lnTo>
                  <a:lnTo>
                    <a:pt x="272" y="70"/>
                  </a:lnTo>
                  <a:lnTo>
                    <a:pt x="264" y="76"/>
                  </a:lnTo>
                  <a:lnTo>
                    <a:pt x="258" y="82"/>
                  </a:lnTo>
                  <a:lnTo>
                    <a:pt x="254" y="83"/>
                  </a:lnTo>
                  <a:lnTo>
                    <a:pt x="253" y="83"/>
                  </a:lnTo>
                  <a:lnTo>
                    <a:pt x="251" y="85"/>
                  </a:lnTo>
                  <a:lnTo>
                    <a:pt x="247" y="87"/>
                  </a:lnTo>
                  <a:lnTo>
                    <a:pt x="243" y="89"/>
                  </a:lnTo>
                  <a:lnTo>
                    <a:pt x="235" y="93"/>
                  </a:lnTo>
                  <a:lnTo>
                    <a:pt x="234" y="99"/>
                  </a:lnTo>
                  <a:lnTo>
                    <a:pt x="235" y="101"/>
                  </a:lnTo>
                  <a:lnTo>
                    <a:pt x="237" y="101"/>
                  </a:lnTo>
                  <a:lnTo>
                    <a:pt x="241" y="101"/>
                  </a:lnTo>
                  <a:lnTo>
                    <a:pt x="247" y="102"/>
                  </a:lnTo>
                  <a:lnTo>
                    <a:pt x="253" y="102"/>
                  </a:lnTo>
                  <a:lnTo>
                    <a:pt x="258" y="102"/>
                  </a:lnTo>
                  <a:lnTo>
                    <a:pt x="262" y="102"/>
                  </a:lnTo>
                  <a:lnTo>
                    <a:pt x="268" y="102"/>
                  </a:lnTo>
                  <a:lnTo>
                    <a:pt x="273" y="104"/>
                  </a:lnTo>
                  <a:lnTo>
                    <a:pt x="281" y="110"/>
                  </a:lnTo>
                  <a:lnTo>
                    <a:pt x="283" y="114"/>
                  </a:lnTo>
                  <a:lnTo>
                    <a:pt x="281" y="118"/>
                  </a:lnTo>
                  <a:lnTo>
                    <a:pt x="273" y="118"/>
                  </a:lnTo>
                  <a:lnTo>
                    <a:pt x="266" y="118"/>
                  </a:lnTo>
                  <a:lnTo>
                    <a:pt x="262" y="118"/>
                  </a:lnTo>
                  <a:lnTo>
                    <a:pt x="258" y="118"/>
                  </a:lnTo>
                  <a:lnTo>
                    <a:pt x="253" y="120"/>
                  </a:lnTo>
                  <a:lnTo>
                    <a:pt x="249" y="121"/>
                  </a:lnTo>
                  <a:lnTo>
                    <a:pt x="245" y="121"/>
                  </a:lnTo>
                  <a:lnTo>
                    <a:pt x="239" y="123"/>
                  </a:lnTo>
                  <a:lnTo>
                    <a:pt x="235" y="123"/>
                  </a:lnTo>
                  <a:lnTo>
                    <a:pt x="234" y="123"/>
                  </a:lnTo>
                  <a:lnTo>
                    <a:pt x="228" y="125"/>
                  </a:lnTo>
                  <a:lnTo>
                    <a:pt x="226" y="125"/>
                  </a:lnTo>
                  <a:lnTo>
                    <a:pt x="226" y="125"/>
                  </a:lnTo>
                  <a:lnTo>
                    <a:pt x="222" y="127"/>
                  </a:lnTo>
                  <a:lnTo>
                    <a:pt x="218" y="127"/>
                  </a:lnTo>
                  <a:lnTo>
                    <a:pt x="214" y="129"/>
                  </a:lnTo>
                  <a:lnTo>
                    <a:pt x="209" y="131"/>
                  </a:lnTo>
                  <a:lnTo>
                    <a:pt x="203" y="133"/>
                  </a:lnTo>
                  <a:lnTo>
                    <a:pt x="195" y="137"/>
                  </a:lnTo>
                  <a:lnTo>
                    <a:pt x="190" y="139"/>
                  </a:lnTo>
                  <a:lnTo>
                    <a:pt x="182" y="140"/>
                  </a:lnTo>
                  <a:lnTo>
                    <a:pt x="175" y="144"/>
                  </a:lnTo>
                  <a:lnTo>
                    <a:pt x="167" y="146"/>
                  </a:lnTo>
                  <a:lnTo>
                    <a:pt x="161" y="150"/>
                  </a:lnTo>
                  <a:lnTo>
                    <a:pt x="154" y="150"/>
                  </a:lnTo>
                  <a:lnTo>
                    <a:pt x="150" y="154"/>
                  </a:lnTo>
                  <a:lnTo>
                    <a:pt x="144" y="154"/>
                  </a:lnTo>
                  <a:lnTo>
                    <a:pt x="142" y="156"/>
                  </a:lnTo>
                  <a:lnTo>
                    <a:pt x="137" y="156"/>
                  </a:lnTo>
                  <a:lnTo>
                    <a:pt x="133" y="158"/>
                  </a:lnTo>
                  <a:lnTo>
                    <a:pt x="127" y="159"/>
                  </a:lnTo>
                  <a:lnTo>
                    <a:pt x="123" y="163"/>
                  </a:lnTo>
                  <a:lnTo>
                    <a:pt x="116" y="167"/>
                  </a:lnTo>
                  <a:lnTo>
                    <a:pt x="110" y="171"/>
                  </a:lnTo>
                  <a:lnTo>
                    <a:pt x="104" y="177"/>
                  </a:lnTo>
                  <a:lnTo>
                    <a:pt x="99" y="180"/>
                  </a:lnTo>
                  <a:lnTo>
                    <a:pt x="91" y="184"/>
                  </a:lnTo>
                  <a:lnTo>
                    <a:pt x="85" y="190"/>
                  </a:lnTo>
                  <a:lnTo>
                    <a:pt x="80" y="194"/>
                  </a:lnTo>
                  <a:lnTo>
                    <a:pt x="76" y="197"/>
                  </a:lnTo>
                  <a:lnTo>
                    <a:pt x="70" y="199"/>
                  </a:lnTo>
                  <a:lnTo>
                    <a:pt x="66" y="201"/>
                  </a:lnTo>
                  <a:lnTo>
                    <a:pt x="64" y="203"/>
                  </a:lnTo>
                  <a:lnTo>
                    <a:pt x="62" y="203"/>
                  </a:lnTo>
                  <a:lnTo>
                    <a:pt x="57" y="201"/>
                  </a:lnTo>
                  <a:lnTo>
                    <a:pt x="49" y="194"/>
                  </a:lnTo>
                  <a:lnTo>
                    <a:pt x="45" y="186"/>
                  </a:lnTo>
                  <a:lnTo>
                    <a:pt x="43" y="182"/>
                  </a:lnTo>
                  <a:lnTo>
                    <a:pt x="45" y="178"/>
                  </a:lnTo>
                  <a:lnTo>
                    <a:pt x="49" y="173"/>
                  </a:lnTo>
                  <a:lnTo>
                    <a:pt x="53" y="165"/>
                  </a:lnTo>
                  <a:lnTo>
                    <a:pt x="57" y="159"/>
                  </a:lnTo>
                  <a:lnTo>
                    <a:pt x="61" y="150"/>
                  </a:lnTo>
                  <a:lnTo>
                    <a:pt x="66" y="142"/>
                  </a:lnTo>
                  <a:lnTo>
                    <a:pt x="68" y="137"/>
                  </a:lnTo>
                  <a:lnTo>
                    <a:pt x="70" y="133"/>
                  </a:lnTo>
                  <a:lnTo>
                    <a:pt x="70" y="125"/>
                  </a:lnTo>
                  <a:lnTo>
                    <a:pt x="70" y="120"/>
                  </a:lnTo>
                  <a:lnTo>
                    <a:pt x="68" y="116"/>
                  </a:lnTo>
                  <a:lnTo>
                    <a:pt x="62" y="114"/>
                  </a:lnTo>
                  <a:lnTo>
                    <a:pt x="53" y="112"/>
                  </a:lnTo>
                  <a:lnTo>
                    <a:pt x="47" y="112"/>
                  </a:lnTo>
                  <a:lnTo>
                    <a:pt x="40" y="112"/>
                  </a:lnTo>
                  <a:lnTo>
                    <a:pt x="36" y="112"/>
                  </a:lnTo>
                  <a:lnTo>
                    <a:pt x="32" y="112"/>
                  </a:lnTo>
                  <a:lnTo>
                    <a:pt x="28" y="114"/>
                  </a:lnTo>
                  <a:lnTo>
                    <a:pt x="22" y="116"/>
                  </a:lnTo>
                  <a:lnTo>
                    <a:pt x="19" y="120"/>
                  </a:lnTo>
                  <a:lnTo>
                    <a:pt x="11" y="125"/>
                  </a:lnTo>
                  <a:lnTo>
                    <a:pt x="9" y="129"/>
                  </a:lnTo>
                  <a:lnTo>
                    <a:pt x="7" y="125"/>
                  </a:lnTo>
                  <a:lnTo>
                    <a:pt x="3" y="120"/>
                  </a:lnTo>
                  <a:lnTo>
                    <a:pt x="0" y="112"/>
                  </a:lnTo>
                  <a:lnTo>
                    <a:pt x="2" y="106"/>
                  </a:lnTo>
                  <a:lnTo>
                    <a:pt x="7" y="99"/>
                  </a:lnTo>
                  <a:lnTo>
                    <a:pt x="15" y="93"/>
                  </a:lnTo>
                  <a:lnTo>
                    <a:pt x="21" y="89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1" y="74"/>
                  </a:lnTo>
                  <a:lnTo>
                    <a:pt x="21" y="70"/>
                  </a:lnTo>
                  <a:lnTo>
                    <a:pt x="21" y="66"/>
                  </a:lnTo>
                  <a:lnTo>
                    <a:pt x="19" y="61"/>
                  </a:lnTo>
                  <a:lnTo>
                    <a:pt x="19" y="57"/>
                  </a:lnTo>
                  <a:lnTo>
                    <a:pt x="17" y="51"/>
                  </a:lnTo>
                  <a:lnTo>
                    <a:pt x="17" y="45"/>
                  </a:lnTo>
                  <a:lnTo>
                    <a:pt x="17" y="42"/>
                  </a:lnTo>
                  <a:lnTo>
                    <a:pt x="17" y="38"/>
                  </a:lnTo>
                  <a:lnTo>
                    <a:pt x="15" y="34"/>
                  </a:lnTo>
                  <a:lnTo>
                    <a:pt x="15" y="32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4" name="Freeform 46"/>
            <p:cNvSpPr>
              <a:spLocks/>
            </p:cNvSpPr>
            <p:nvPr/>
          </p:nvSpPr>
          <p:spPr bwMode="auto">
            <a:xfrm>
              <a:off x="2786" y="2388"/>
              <a:ext cx="184" cy="57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7" y="106"/>
                </a:cxn>
                <a:cxn ang="0">
                  <a:pos x="19" y="99"/>
                </a:cxn>
                <a:cxn ang="0">
                  <a:pos x="34" y="89"/>
                </a:cxn>
                <a:cxn ang="0">
                  <a:pos x="53" y="76"/>
                </a:cxn>
                <a:cxn ang="0">
                  <a:pos x="72" y="65"/>
                </a:cxn>
                <a:cxn ang="0">
                  <a:pos x="91" y="51"/>
                </a:cxn>
                <a:cxn ang="0">
                  <a:pos x="110" y="38"/>
                </a:cxn>
                <a:cxn ang="0">
                  <a:pos x="123" y="27"/>
                </a:cxn>
                <a:cxn ang="0">
                  <a:pos x="139" y="17"/>
                </a:cxn>
                <a:cxn ang="0">
                  <a:pos x="154" y="9"/>
                </a:cxn>
                <a:cxn ang="0">
                  <a:pos x="171" y="4"/>
                </a:cxn>
                <a:cxn ang="0">
                  <a:pos x="186" y="2"/>
                </a:cxn>
                <a:cxn ang="0">
                  <a:pos x="201" y="0"/>
                </a:cxn>
                <a:cxn ang="0">
                  <a:pos x="216" y="0"/>
                </a:cxn>
                <a:cxn ang="0">
                  <a:pos x="230" y="0"/>
                </a:cxn>
                <a:cxn ang="0">
                  <a:pos x="241" y="0"/>
                </a:cxn>
                <a:cxn ang="0">
                  <a:pos x="256" y="0"/>
                </a:cxn>
                <a:cxn ang="0">
                  <a:pos x="272" y="6"/>
                </a:cxn>
                <a:cxn ang="0">
                  <a:pos x="289" y="11"/>
                </a:cxn>
                <a:cxn ang="0">
                  <a:pos x="306" y="17"/>
                </a:cxn>
                <a:cxn ang="0">
                  <a:pos x="319" y="23"/>
                </a:cxn>
                <a:cxn ang="0">
                  <a:pos x="332" y="28"/>
                </a:cxn>
                <a:cxn ang="0">
                  <a:pos x="344" y="32"/>
                </a:cxn>
                <a:cxn ang="0">
                  <a:pos x="351" y="36"/>
                </a:cxn>
                <a:cxn ang="0">
                  <a:pos x="359" y="40"/>
                </a:cxn>
                <a:cxn ang="0">
                  <a:pos x="365" y="46"/>
                </a:cxn>
                <a:cxn ang="0">
                  <a:pos x="365" y="47"/>
                </a:cxn>
                <a:cxn ang="0">
                  <a:pos x="357" y="49"/>
                </a:cxn>
                <a:cxn ang="0">
                  <a:pos x="348" y="49"/>
                </a:cxn>
                <a:cxn ang="0">
                  <a:pos x="338" y="49"/>
                </a:cxn>
                <a:cxn ang="0">
                  <a:pos x="329" y="49"/>
                </a:cxn>
                <a:cxn ang="0">
                  <a:pos x="319" y="46"/>
                </a:cxn>
                <a:cxn ang="0">
                  <a:pos x="310" y="38"/>
                </a:cxn>
                <a:cxn ang="0">
                  <a:pos x="294" y="32"/>
                </a:cxn>
                <a:cxn ang="0">
                  <a:pos x="279" y="27"/>
                </a:cxn>
                <a:cxn ang="0">
                  <a:pos x="264" y="23"/>
                </a:cxn>
                <a:cxn ang="0">
                  <a:pos x="247" y="19"/>
                </a:cxn>
                <a:cxn ang="0">
                  <a:pos x="230" y="17"/>
                </a:cxn>
                <a:cxn ang="0">
                  <a:pos x="216" y="15"/>
                </a:cxn>
                <a:cxn ang="0">
                  <a:pos x="203" y="15"/>
                </a:cxn>
                <a:cxn ang="0">
                  <a:pos x="194" y="15"/>
                </a:cxn>
                <a:cxn ang="0">
                  <a:pos x="182" y="17"/>
                </a:cxn>
                <a:cxn ang="0">
                  <a:pos x="173" y="19"/>
                </a:cxn>
                <a:cxn ang="0">
                  <a:pos x="161" y="23"/>
                </a:cxn>
                <a:cxn ang="0">
                  <a:pos x="150" y="27"/>
                </a:cxn>
                <a:cxn ang="0">
                  <a:pos x="140" y="30"/>
                </a:cxn>
                <a:cxn ang="0">
                  <a:pos x="129" y="40"/>
                </a:cxn>
                <a:cxn ang="0">
                  <a:pos x="118" y="49"/>
                </a:cxn>
                <a:cxn ang="0">
                  <a:pos x="106" y="61"/>
                </a:cxn>
                <a:cxn ang="0">
                  <a:pos x="95" y="70"/>
                </a:cxn>
                <a:cxn ang="0">
                  <a:pos x="85" y="78"/>
                </a:cxn>
                <a:cxn ang="0">
                  <a:pos x="74" y="85"/>
                </a:cxn>
                <a:cxn ang="0">
                  <a:pos x="66" y="91"/>
                </a:cxn>
                <a:cxn ang="0">
                  <a:pos x="59" y="95"/>
                </a:cxn>
                <a:cxn ang="0">
                  <a:pos x="51" y="99"/>
                </a:cxn>
                <a:cxn ang="0">
                  <a:pos x="0" y="112"/>
                </a:cxn>
              </a:cxnLst>
              <a:rect l="0" t="0" r="r" b="b"/>
              <a:pathLst>
                <a:path w="367" h="112">
                  <a:moveTo>
                    <a:pt x="0" y="112"/>
                  </a:moveTo>
                  <a:lnTo>
                    <a:pt x="0" y="110"/>
                  </a:lnTo>
                  <a:lnTo>
                    <a:pt x="4" y="108"/>
                  </a:lnTo>
                  <a:lnTo>
                    <a:pt x="7" y="106"/>
                  </a:lnTo>
                  <a:lnTo>
                    <a:pt x="11" y="103"/>
                  </a:lnTo>
                  <a:lnTo>
                    <a:pt x="19" y="99"/>
                  </a:lnTo>
                  <a:lnTo>
                    <a:pt x="26" y="93"/>
                  </a:lnTo>
                  <a:lnTo>
                    <a:pt x="34" y="89"/>
                  </a:lnTo>
                  <a:lnTo>
                    <a:pt x="43" y="84"/>
                  </a:lnTo>
                  <a:lnTo>
                    <a:pt x="53" y="76"/>
                  </a:lnTo>
                  <a:lnTo>
                    <a:pt x="63" y="70"/>
                  </a:lnTo>
                  <a:lnTo>
                    <a:pt x="72" y="65"/>
                  </a:lnTo>
                  <a:lnTo>
                    <a:pt x="82" y="57"/>
                  </a:lnTo>
                  <a:lnTo>
                    <a:pt x="91" y="51"/>
                  </a:lnTo>
                  <a:lnTo>
                    <a:pt x="101" y="46"/>
                  </a:lnTo>
                  <a:lnTo>
                    <a:pt x="110" y="38"/>
                  </a:lnTo>
                  <a:lnTo>
                    <a:pt x="118" y="32"/>
                  </a:lnTo>
                  <a:lnTo>
                    <a:pt x="123" y="27"/>
                  </a:lnTo>
                  <a:lnTo>
                    <a:pt x="131" y="21"/>
                  </a:lnTo>
                  <a:lnTo>
                    <a:pt x="139" y="17"/>
                  </a:lnTo>
                  <a:lnTo>
                    <a:pt x="146" y="13"/>
                  </a:lnTo>
                  <a:lnTo>
                    <a:pt x="154" y="9"/>
                  </a:lnTo>
                  <a:lnTo>
                    <a:pt x="163" y="8"/>
                  </a:lnTo>
                  <a:lnTo>
                    <a:pt x="171" y="4"/>
                  </a:lnTo>
                  <a:lnTo>
                    <a:pt x="178" y="4"/>
                  </a:lnTo>
                  <a:lnTo>
                    <a:pt x="186" y="2"/>
                  </a:lnTo>
                  <a:lnTo>
                    <a:pt x="194" y="0"/>
                  </a:lnTo>
                  <a:lnTo>
                    <a:pt x="201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5" y="0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4" y="4"/>
                  </a:lnTo>
                  <a:lnTo>
                    <a:pt x="272" y="6"/>
                  </a:lnTo>
                  <a:lnTo>
                    <a:pt x="279" y="8"/>
                  </a:lnTo>
                  <a:lnTo>
                    <a:pt x="289" y="11"/>
                  </a:lnTo>
                  <a:lnTo>
                    <a:pt x="296" y="15"/>
                  </a:lnTo>
                  <a:lnTo>
                    <a:pt x="306" y="17"/>
                  </a:lnTo>
                  <a:lnTo>
                    <a:pt x="313" y="21"/>
                  </a:lnTo>
                  <a:lnTo>
                    <a:pt x="319" y="23"/>
                  </a:lnTo>
                  <a:lnTo>
                    <a:pt x="327" y="27"/>
                  </a:lnTo>
                  <a:lnTo>
                    <a:pt x="332" y="28"/>
                  </a:lnTo>
                  <a:lnTo>
                    <a:pt x="338" y="30"/>
                  </a:lnTo>
                  <a:lnTo>
                    <a:pt x="344" y="32"/>
                  </a:lnTo>
                  <a:lnTo>
                    <a:pt x="348" y="34"/>
                  </a:lnTo>
                  <a:lnTo>
                    <a:pt x="351" y="36"/>
                  </a:lnTo>
                  <a:lnTo>
                    <a:pt x="355" y="38"/>
                  </a:lnTo>
                  <a:lnTo>
                    <a:pt x="359" y="40"/>
                  </a:lnTo>
                  <a:lnTo>
                    <a:pt x="363" y="42"/>
                  </a:lnTo>
                  <a:lnTo>
                    <a:pt x="365" y="46"/>
                  </a:lnTo>
                  <a:lnTo>
                    <a:pt x="367" y="47"/>
                  </a:lnTo>
                  <a:lnTo>
                    <a:pt x="365" y="47"/>
                  </a:lnTo>
                  <a:lnTo>
                    <a:pt x="363" y="49"/>
                  </a:lnTo>
                  <a:lnTo>
                    <a:pt x="357" y="49"/>
                  </a:lnTo>
                  <a:lnTo>
                    <a:pt x="351" y="51"/>
                  </a:lnTo>
                  <a:lnTo>
                    <a:pt x="348" y="49"/>
                  </a:lnTo>
                  <a:lnTo>
                    <a:pt x="344" y="49"/>
                  </a:lnTo>
                  <a:lnTo>
                    <a:pt x="338" y="49"/>
                  </a:lnTo>
                  <a:lnTo>
                    <a:pt x="334" y="49"/>
                  </a:lnTo>
                  <a:lnTo>
                    <a:pt x="329" y="49"/>
                  </a:lnTo>
                  <a:lnTo>
                    <a:pt x="325" y="47"/>
                  </a:lnTo>
                  <a:lnTo>
                    <a:pt x="319" y="46"/>
                  </a:lnTo>
                  <a:lnTo>
                    <a:pt x="315" y="42"/>
                  </a:lnTo>
                  <a:lnTo>
                    <a:pt x="310" y="38"/>
                  </a:lnTo>
                  <a:lnTo>
                    <a:pt x="302" y="36"/>
                  </a:lnTo>
                  <a:lnTo>
                    <a:pt x="294" y="32"/>
                  </a:lnTo>
                  <a:lnTo>
                    <a:pt x="287" y="30"/>
                  </a:lnTo>
                  <a:lnTo>
                    <a:pt x="279" y="27"/>
                  </a:lnTo>
                  <a:lnTo>
                    <a:pt x="272" y="25"/>
                  </a:lnTo>
                  <a:lnTo>
                    <a:pt x="264" y="23"/>
                  </a:lnTo>
                  <a:lnTo>
                    <a:pt x="256" y="23"/>
                  </a:lnTo>
                  <a:lnTo>
                    <a:pt x="247" y="19"/>
                  </a:lnTo>
                  <a:lnTo>
                    <a:pt x="239" y="19"/>
                  </a:lnTo>
                  <a:lnTo>
                    <a:pt x="230" y="17"/>
                  </a:lnTo>
                  <a:lnTo>
                    <a:pt x="222" y="15"/>
                  </a:lnTo>
                  <a:lnTo>
                    <a:pt x="216" y="15"/>
                  </a:lnTo>
                  <a:lnTo>
                    <a:pt x="209" y="15"/>
                  </a:lnTo>
                  <a:lnTo>
                    <a:pt x="203" y="15"/>
                  </a:lnTo>
                  <a:lnTo>
                    <a:pt x="199" y="15"/>
                  </a:lnTo>
                  <a:lnTo>
                    <a:pt x="194" y="15"/>
                  </a:lnTo>
                  <a:lnTo>
                    <a:pt x="188" y="17"/>
                  </a:lnTo>
                  <a:lnTo>
                    <a:pt x="182" y="17"/>
                  </a:lnTo>
                  <a:lnTo>
                    <a:pt x="178" y="19"/>
                  </a:lnTo>
                  <a:lnTo>
                    <a:pt x="173" y="19"/>
                  </a:lnTo>
                  <a:lnTo>
                    <a:pt x="167" y="21"/>
                  </a:lnTo>
                  <a:lnTo>
                    <a:pt x="161" y="23"/>
                  </a:lnTo>
                  <a:lnTo>
                    <a:pt x="158" y="25"/>
                  </a:lnTo>
                  <a:lnTo>
                    <a:pt x="150" y="27"/>
                  </a:lnTo>
                  <a:lnTo>
                    <a:pt x="146" y="28"/>
                  </a:lnTo>
                  <a:lnTo>
                    <a:pt x="140" y="30"/>
                  </a:lnTo>
                  <a:lnTo>
                    <a:pt x="135" y="36"/>
                  </a:lnTo>
                  <a:lnTo>
                    <a:pt x="129" y="40"/>
                  </a:lnTo>
                  <a:lnTo>
                    <a:pt x="123" y="44"/>
                  </a:lnTo>
                  <a:lnTo>
                    <a:pt x="118" y="49"/>
                  </a:lnTo>
                  <a:lnTo>
                    <a:pt x="114" y="55"/>
                  </a:lnTo>
                  <a:lnTo>
                    <a:pt x="106" y="61"/>
                  </a:lnTo>
                  <a:lnTo>
                    <a:pt x="101" y="66"/>
                  </a:lnTo>
                  <a:lnTo>
                    <a:pt x="95" y="70"/>
                  </a:lnTo>
                  <a:lnTo>
                    <a:pt x="91" y="76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4" y="85"/>
                  </a:lnTo>
                  <a:lnTo>
                    <a:pt x="70" y="89"/>
                  </a:lnTo>
                  <a:lnTo>
                    <a:pt x="66" y="91"/>
                  </a:lnTo>
                  <a:lnTo>
                    <a:pt x="63" y="93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5" name="Freeform 47"/>
            <p:cNvSpPr>
              <a:spLocks/>
            </p:cNvSpPr>
            <p:nvPr/>
          </p:nvSpPr>
          <p:spPr bwMode="auto">
            <a:xfrm>
              <a:off x="2670" y="2860"/>
              <a:ext cx="247" cy="203"/>
            </a:xfrm>
            <a:custGeom>
              <a:avLst/>
              <a:gdLst/>
              <a:ahLst/>
              <a:cxnLst>
                <a:cxn ang="0">
                  <a:pos x="426" y="0"/>
                </a:cxn>
                <a:cxn ang="0">
                  <a:pos x="376" y="0"/>
                </a:cxn>
                <a:cxn ang="0">
                  <a:pos x="323" y="2"/>
                </a:cxn>
                <a:cxn ang="0">
                  <a:pos x="268" y="3"/>
                </a:cxn>
                <a:cxn ang="0">
                  <a:pos x="218" y="7"/>
                </a:cxn>
                <a:cxn ang="0">
                  <a:pos x="175" y="11"/>
                </a:cxn>
                <a:cxn ang="0">
                  <a:pos x="135" y="17"/>
                </a:cxn>
                <a:cxn ang="0">
                  <a:pos x="97" y="26"/>
                </a:cxn>
                <a:cxn ang="0">
                  <a:pos x="63" y="40"/>
                </a:cxn>
                <a:cxn ang="0">
                  <a:pos x="38" y="51"/>
                </a:cxn>
                <a:cxn ang="0">
                  <a:pos x="25" y="61"/>
                </a:cxn>
                <a:cxn ang="0">
                  <a:pos x="7" y="76"/>
                </a:cxn>
                <a:cxn ang="0">
                  <a:pos x="2" y="91"/>
                </a:cxn>
                <a:cxn ang="0">
                  <a:pos x="0" y="106"/>
                </a:cxn>
                <a:cxn ang="0">
                  <a:pos x="7" y="123"/>
                </a:cxn>
                <a:cxn ang="0">
                  <a:pos x="15" y="144"/>
                </a:cxn>
                <a:cxn ang="0">
                  <a:pos x="26" y="173"/>
                </a:cxn>
                <a:cxn ang="0">
                  <a:pos x="36" y="205"/>
                </a:cxn>
                <a:cxn ang="0">
                  <a:pos x="44" y="235"/>
                </a:cxn>
                <a:cxn ang="0">
                  <a:pos x="49" y="264"/>
                </a:cxn>
                <a:cxn ang="0">
                  <a:pos x="51" y="289"/>
                </a:cxn>
                <a:cxn ang="0">
                  <a:pos x="53" y="317"/>
                </a:cxn>
                <a:cxn ang="0">
                  <a:pos x="55" y="349"/>
                </a:cxn>
                <a:cxn ang="0">
                  <a:pos x="57" y="374"/>
                </a:cxn>
                <a:cxn ang="0">
                  <a:pos x="57" y="393"/>
                </a:cxn>
                <a:cxn ang="0">
                  <a:pos x="85" y="406"/>
                </a:cxn>
                <a:cxn ang="0">
                  <a:pos x="83" y="391"/>
                </a:cxn>
                <a:cxn ang="0">
                  <a:pos x="82" y="355"/>
                </a:cxn>
                <a:cxn ang="0">
                  <a:pos x="78" y="308"/>
                </a:cxn>
                <a:cxn ang="0">
                  <a:pos x="72" y="256"/>
                </a:cxn>
                <a:cxn ang="0">
                  <a:pos x="61" y="214"/>
                </a:cxn>
                <a:cxn ang="0">
                  <a:pos x="44" y="182"/>
                </a:cxn>
                <a:cxn ang="0">
                  <a:pos x="34" y="152"/>
                </a:cxn>
                <a:cxn ang="0">
                  <a:pos x="30" y="123"/>
                </a:cxn>
                <a:cxn ang="0">
                  <a:pos x="30" y="97"/>
                </a:cxn>
                <a:cxn ang="0">
                  <a:pos x="38" y="80"/>
                </a:cxn>
                <a:cxn ang="0">
                  <a:pos x="51" y="68"/>
                </a:cxn>
                <a:cxn ang="0">
                  <a:pos x="74" y="57"/>
                </a:cxn>
                <a:cxn ang="0">
                  <a:pos x="103" y="43"/>
                </a:cxn>
                <a:cxn ang="0">
                  <a:pos x="141" y="34"/>
                </a:cxn>
                <a:cxn ang="0">
                  <a:pos x="188" y="26"/>
                </a:cxn>
                <a:cxn ang="0">
                  <a:pos x="247" y="22"/>
                </a:cxn>
                <a:cxn ang="0">
                  <a:pos x="310" y="22"/>
                </a:cxn>
                <a:cxn ang="0">
                  <a:pos x="372" y="21"/>
                </a:cxn>
                <a:cxn ang="0">
                  <a:pos x="428" y="17"/>
                </a:cxn>
                <a:cxn ang="0">
                  <a:pos x="469" y="15"/>
                </a:cxn>
                <a:cxn ang="0">
                  <a:pos x="490" y="15"/>
                </a:cxn>
                <a:cxn ang="0">
                  <a:pos x="456" y="2"/>
                </a:cxn>
              </a:cxnLst>
              <a:rect l="0" t="0" r="r" b="b"/>
              <a:pathLst>
                <a:path w="492" h="406">
                  <a:moveTo>
                    <a:pt x="456" y="2"/>
                  </a:moveTo>
                  <a:lnTo>
                    <a:pt x="441" y="0"/>
                  </a:lnTo>
                  <a:lnTo>
                    <a:pt x="426" y="0"/>
                  </a:lnTo>
                  <a:lnTo>
                    <a:pt x="410" y="0"/>
                  </a:lnTo>
                  <a:lnTo>
                    <a:pt x="395" y="0"/>
                  </a:lnTo>
                  <a:lnTo>
                    <a:pt x="376" y="0"/>
                  </a:lnTo>
                  <a:lnTo>
                    <a:pt x="359" y="0"/>
                  </a:lnTo>
                  <a:lnTo>
                    <a:pt x="342" y="0"/>
                  </a:lnTo>
                  <a:lnTo>
                    <a:pt x="323" y="2"/>
                  </a:lnTo>
                  <a:lnTo>
                    <a:pt x="304" y="2"/>
                  </a:lnTo>
                  <a:lnTo>
                    <a:pt x="287" y="3"/>
                  </a:lnTo>
                  <a:lnTo>
                    <a:pt x="268" y="3"/>
                  </a:lnTo>
                  <a:lnTo>
                    <a:pt x="251" y="5"/>
                  </a:lnTo>
                  <a:lnTo>
                    <a:pt x="234" y="7"/>
                  </a:lnTo>
                  <a:lnTo>
                    <a:pt x="218" y="7"/>
                  </a:lnTo>
                  <a:lnTo>
                    <a:pt x="203" y="9"/>
                  </a:lnTo>
                  <a:lnTo>
                    <a:pt x="190" y="11"/>
                  </a:lnTo>
                  <a:lnTo>
                    <a:pt x="175" y="11"/>
                  </a:lnTo>
                  <a:lnTo>
                    <a:pt x="161" y="11"/>
                  </a:lnTo>
                  <a:lnTo>
                    <a:pt x="148" y="15"/>
                  </a:lnTo>
                  <a:lnTo>
                    <a:pt x="135" y="17"/>
                  </a:lnTo>
                  <a:lnTo>
                    <a:pt x="122" y="21"/>
                  </a:lnTo>
                  <a:lnTo>
                    <a:pt x="108" y="24"/>
                  </a:lnTo>
                  <a:lnTo>
                    <a:pt x="97" y="26"/>
                  </a:lnTo>
                  <a:lnTo>
                    <a:pt x="85" y="32"/>
                  </a:lnTo>
                  <a:lnTo>
                    <a:pt x="74" y="36"/>
                  </a:lnTo>
                  <a:lnTo>
                    <a:pt x="63" y="40"/>
                  </a:lnTo>
                  <a:lnTo>
                    <a:pt x="53" y="43"/>
                  </a:lnTo>
                  <a:lnTo>
                    <a:pt x="45" y="49"/>
                  </a:lnTo>
                  <a:lnTo>
                    <a:pt x="38" y="51"/>
                  </a:lnTo>
                  <a:lnTo>
                    <a:pt x="30" y="55"/>
                  </a:lnTo>
                  <a:lnTo>
                    <a:pt x="26" y="57"/>
                  </a:lnTo>
                  <a:lnTo>
                    <a:pt x="25" y="61"/>
                  </a:lnTo>
                  <a:lnTo>
                    <a:pt x="19" y="66"/>
                  </a:lnTo>
                  <a:lnTo>
                    <a:pt x="13" y="70"/>
                  </a:lnTo>
                  <a:lnTo>
                    <a:pt x="7" y="76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2" y="91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2" y="112"/>
                  </a:lnTo>
                  <a:lnTo>
                    <a:pt x="4" y="116"/>
                  </a:lnTo>
                  <a:lnTo>
                    <a:pt x="7" y="123"/>
                  </a:lnTo>
                  <a:lnTo>
                    <a:pt x="9" y="129"/>
                  </a:lnTo>
                  <a:lnTo>
                    <a:pt x="13" y="137"/>
                  </a:lnTo>
                  <a:lnTo>
                    <a:pt x="15" y="144"/>
                  </a:lnTo>
                  <a:lnTo>
                    <a:pt x="21" y="154"/>
                  </a:lnTo>
                  <a:lnTo>
                    <a:pt x="23" y="163"/>
                  </a:lnTo>
                  <a:lnTo>
                    <a:pt x="26" y="173"/>
                  </a:lnTo>
                  <a:lnTo>
                    <a:pt x="30" y="182"/>
                  </a:lnTo>
                  <a:lnTo>
                    <a:pt x="34" y="194"/>
                  </a:lnTo>
                  <a:lnTo>
                    <a:pt x="36" y="205"/>
                  </a:lnTo>
                  <a:lnTo>
                    <a:pt x="38" y="214"/>
                  </a:lnTo>
                  <a:lnTo>
                    <a:pt x="42" y="224"/>
                  </a:lnTo>
                  <a:lnTo>
                    <a:pt x="44" y="235"/>
                  </a:lnTo>
                  <a:lnTo>
                    <a:pt x="45" y="245"/>
                  </a:lnTo>
                  <a:lnTo>
                    <a:pt x="47" y="254"/>
                  </a:lnTo>
                  <a:lnTo>
                    <a:pt x="49" y="264"/>
                  </a:lnTo>
                  <a:lnTo>
                    <a:pt x="51" y="271"/>
                  </a:lnTo>
                  <a:lnTo>
                    <a:pt x="51" y="279"/>
                  </a:lnTo>
                  <a:lnTo>
                    <a:pt x="51" y="289"/>
                  </a:lnTo>
                  <a:lnTo>
                    <a:pt x="51" y="298"/>
                  </a:lnTo>
                  <a:lnTo>
                    <a:pt x="53" y="308"/>
                  </a:lnTo>
                  <a:lnTo>
                    <a:pt x="53" y="317"/>
                  </a:lnTo>
                  <a:lnTo>
                    <a:pt x="53" y="329"/>
                  </a:lnTo>
                  <a:lnTo>
                    <a:pt x="55" y="338"/>
                  </a:lnTo>
                  <a:lnTo>
                    <a:pt x="55" y="349"/>
                  </a:lnTo>
                  <a:lnTo>
                    <a:pt x="55" y="357"/>
                  </a:lnTo>
                  <a:lnTo>
                    <a:pt x="57" y="367"/>
                  </a:lnTo>
                  <a:lnTo>
                    <a:pt x="57" y="374"/>
                  </a:lnTo>
                  <a:lnTo>
                    <a:pt x="57" y="382"/>
                  </a:lnTo>
                  <a:lnTo>
                    <a:pt x="57" y="387"/>
                  </a:lnTo>
                  <a:lnTo>
                    <a:pt x="57" y="393"/>
                  </a:lnTo>
                  <a:lnTo>
                    <a:pt x="57" y="395"/>
                  </a:lnTo>
                  <a:lnTo>
                    <a:pt x="57" y="397"/>
                  </a:lnTo>
                  <a:lnTo>
                    <a:pt x="85" y="406"/>
                  </a:lnTo>
                  <a:lnTo>
                    <a:pt x="85" y="403"/>
                  </a:lnTo>
                  <a:lnTo>
                    <a:pt x="85" y="399"/>
                  </a:lnTo>
                  <a:lnTo>
                    <a:pt x="83" y="391"/>
                  </a:lnTo>
                  <a:lnTo>
                    <a:pt x="83" y="382"/>
                  </a:lnTo>
                  <a:lnTo>
                    <a:pt x="83" y="368"/>
                  </a:lnTo>
                  <a:lnTo>
                    <a:pt x="82" y="355"/>
                  </a:lnTo>
                  <a:lnTo>
                    <a:pt x="82" y="340"/>
                  </a:lnTo>
                  <a:lnTo>
                    <a:pt x="82" y="325"/>
                  </a:lnTo>
                  <a:lnTo>
                    <a:pt x="78" y="308"/>
                  </a:lnTo>
                  <a:lnTo>
                    <a:pt x="76" y="290"/>
                  </a:lnTo>
                  <a:lnTo>
                    <a:pt x="74" y="271"/>
                  </a:lnTo>
                  <a:lnTo>
                    <a:pt x="72" y="256"/>
                  </a:lnTo>
                  <a:lnTo>
                    <a:pt x="68" y="241"/>
                  </a:lnTo>
                  <a:lnTo>
                    <a:pt x="64" y="226"/>
                  </a:lnTo>
                  <a:lnTo>
                    <a:pt x="61" y="214"/>
                  </a:lnTo>
                  <a:lnTo>
                    <a:pt x="55" y="203"/>
                  </a:lnTo>
                  <a:lnTo>
                    <a:pt x="49" y="192"/>
                  </a:lnTo>
                  <a:lnTo>
                    <a:pt x="44" y="182"/>
                  </a:lnTo>
                  <a:lnTo>
                    <a:pt x="40" y="173"/>
                  </a:lnTo>
                  <a:lnTo>
                    <a:pt x="38" y="161"/>
                  </a:lnTo>
                  <a:lnTo>
                    <a:pt x="34" y="152"/>
                  </a:lnTo>
                  <a:lnTo>
                    <a:pt x="32" y="142"/>
                  </a:lnTo>
                  <a:lnTo>
                    <a:pt x="30" y="133"/>
                  </a:lnTo>
                  <a:lnTo>
                    <a:pt x="30" y="123"/>
                  </a:lnTo>
                  <a:lnTo>
                    <a:pt x="28" y="114"/>
                  </a:lnTo>
                  <a:lnTo>
                    <a:pt x="30" y="106"/>
                  </a:lnTo>
                  <a:lnTo>
                    <a:pt x="30" y="97"/>
                  </a:lnTo>
                  <a:lnTo>
                    <a:pt x="32" y="91"/>
                  </a:lnTo>
                  <a:lnTo>
                    <a:pt x="34" y="85"/>
                  </a:lnTo>
                  <a:lnTo>
                    <a:pt x="38" y="80"/>
                  </a:lnTo>
                  <a:lnTo>
                    <a:pt x="42" y="74"/>
                  </a:lnTo>
                  <a:lnTo>
                    <a:pt x="47" y="72"/>
                  </a:lnTo>
                  <a:lnTo>
                    <a:pt x="51" y="68"/>
                  </a:lnTo>
                  <a:lnTo>
                    <a:pt x="59" y="64"/>
                  </a:lnTo>
                  <a:lnTo>
                    <a:pt x="64" y="61"/>
                  </a:lnTo>
                  <a:lnTo>
                    <a:pt x="74" y="57"/>
                  </a:lnTo>
                  <a:lnTo>
                    <a:pt x="82" y="53"/>
                  </a:lnTo>
                  <a:lnTo>
                    <a:pt x="91" y="49"/>
                  </a:lnTo>
                  <a:lnTo>
                    <a:pt x="103" y="43"/>
                  </a:lnTo>
                  <a:lnTo>
                    <a:pt x="114" y="42"/>
                  </a:lnTo>
                  <a:lnTo>
                    <a:pt x="127" y="36"/>
                  </a:lnTo>
                  <a:lnTo>
                    <a:pt x="141" y="34"/>
                  </a:lnTo>
                  <a:lnTo>
                    <a:pt x="156" y="30"/>
                  </a:lnTo>
                  <a:lnTo>
                    <a:pt x="173" y="28"/>
                  </a:lnTo>
                  <a:lnTo>
                    <a:pt x="188" y="26"/>
                  </a:lnTo>
                  <a:lnTo>
                    <a:pt x="207" y="24"/>
                  </a:lnTo>
                  <a:lnTo>
                    <a:pt x="226" y="22"/>
                  </a:lnTo>
                  <a:lnTo>
                    <a:pt x="247" y="22"/>
                  </a:lnTo>
                  <a:lnTo>
                    <a:pt x="268" y="22"/>
                  </a:lnTo>
                  <a:lnTo>
                    <a:pt x="289" y="22"/>
                  </a:lnTo>
                  <a:lnTo>
                    <a:pt x="310" y="22"/>
                  </a:lnTo>
                  <a:lnTo>
                    <a:pt x="333" y="22"/>
                  </a:lnTo>
                  <a:lnTo>
                    <a:pt x="352" y="21"/>
                  </a:lnTo>
                  <a:lnTo>
                    <a:pt x="372" y="21"/>
                  </a:lnTo>
                  <a:lnTo>
                    <a:pt x="391" y="19"/>
                  </a:lnTo>
                  <a:lnTo>
                    <a:pt x="412" y="19"/>
                  </a:lnTo>
                  <a:lnTo>
                    <a:pt x="428" y="17"/>
                  </a:lnTo>
                  <a:lnTo>
                    <a:pt x="445" y="17"/>
                  </a:lnTo>
                  <a:lnTo>
                    <a:pt x="456" y="15"/>
                  </a:lnTo>
                  <a:lnTo>
                    <a:pt x="469" y="15"/>
                  </a:lnTo>
                  <a:lnTo>
                    <a:pt x="479" y="15"/>
                  </a:lnTo>
                  <a:lnTo>
                    <a:pt x="487" y="15"/>
                  </a:lnTo>
                  <a:lnTo>
                    <a:pt x="490" y="15"/>
                  </a:lnTo>
                  <a:lnTo>
                    <a:pt x="492" y="15"/>
                  </a:lnTo>
                  <a:lnTo>
                    <a:pt x="456" y="2"/>
                  </a:lnTo>
                  <a:lnTo>
                    <a:pt x="456" y="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6" name="Freeform 48"/>
            <p:cNvSpPr>
              <a:spLocks/>
            </p:cNvSpPr>
            <p:nvPr/>
          </p:nvSpPr>
          <p:spPr bwMode="auto">
            <a:xfrm>
              <a:off x="2767" y="2927"/>
              <a:ext cx="330" cy="153"/>
            </a:xfrm>
            <a:custGeom>
              <a:avLst/>
              <a:gdLst/>
              <a:ahLst/>
              <a:cxnLst>
                <a:cxn ang="0">
                  <a:pos x="652" y="47"/>
                </a:cxn>
                <a:cxn ang="0">
                  <a:pos x="638" y="78"/>
                </a:cxn>
                <a:cxn ang="0">
                  <a:pos x="623" y="95"/>
                </a:cxn>
                <a:cxn ang="0">
                  <a:pos x="600" y="110"/>
                </a:cxn>
                <a:cxn ang="0">
                  <a:pos x="570" y="116"/>
                </a:cxn>
                <a:cxn ang="0">
                  <a:pos x="524" y="125"/>
                </a:cxn>
                <a:cxn ang="0">
                  <a:pos x="471" y="125"/>
                </a:cxn>
                <a:cxn ang="0">
                  <a:pos x="416" y="116"/>
                </a:cxn>
                <a:cxn ang="0">
                  <a:pos x="376" y="104"/>
                </a:cxn>
                <a:cxn ang="0">
                  <a:pos x="353" y="97"/>
                </a:cxn>
                <a:cxn ang="0">
                  <a:pos x="334" y="93"/>
                </a:cxn>
                <a:cxn ang="0">
                  <a:pos x="308" y="93"/>
                </a:cxn>
                <a:cxn ang="0">
                  <a:pos x="272" y="95"/>
                </a:cxn>
                <a:cxn ang="0">
                  <a:pos x="224" y="97"/>
                </a:cxn>
                <a:cxn ang="0">
                  <a:pos x="165" y="95"/>
                </a:cxn>
                <a:cxn ang="0">
                  <a:pos x="102" y="89"/>
                </a:cxn>
                <a:cxn ang="0">
                  <a:pos x="59" y="79"/>
                </a:cxn>
                <a:cxn ang="0">
                  <a:pos x="32" y="76"/>
                </a:cxn>
                <a:cxn ang="0">
                  <a:pos x="21" y="83"/>
                </a:cxn>
                <a:cxn ang="0">
                  <a:pos x="38" y="114"/>
                </a:cxn>
                <a:cxn ang="0">
                  <a:pos x="64" y="167"/>
                </a:cxn>
                <a:cxn ang="0">
                  <a:pos x="89" y="214"/>
                </a:cxn>
                <a:cxn ang="0">
                  <a:pos x="99" y="237"/>
                </a:cxn>
                <a:cxn ang="0">
                  <a:pos x="101" y="256"/>
                </a:cxn>
                <a:cxn ang="0">
                  <a:pos x="104" y="277"/>
                </a:cxn>
                <a:cxn ang="0">
                  <a:pos x="110" y="296"/>
                </a:cxn>
                <a:cxn ang="0">
                  <a:pos x="80" y="300"/>
                </a:cxn>
                <a:cxn ang="0">
                  <a:pos x="72" y="262"/>
                </a:cxn>
                <a:cxn ang="0">
                  <a:pos x="59" y="205"/>
                </a:cxn>
                <a:cxn ang="0">
                  <a:pos x="40" y="152"/>
                </a:cxn>
                <a:cxn ang="0">
                  <a:pos x="19" y="117"/>
                </a:cxn>
                <a:cxn ang="0">
                  <a:pos x="5" y="93"/>
                </a:cxn>
                <a:cxn ang="0">
                  <a:pos x="0" y="74"/>
                </a:cxn>
                <a:cxn ang="0">
                  <a:pos x="7" y="60"/>
                </a:cxn>
                <a:cxn ang="0">
                  <a:pos x="32" y="62"/>
                </a:cxn>
                <a:cxn ang="0">
                  <a:pos x="80" y="66"/>
                </a:cxn>
                <a:cxn ang="0">
                  <a:pos x="133" y="74"/>
                </a:cxn>
                <a:cxn ang="0">
                  <a:pos x="180" y="79"/>
                </a:cxn>
                <a:cxn ang="0">
                  <a:pos x="218" y="79"/>
                </a:cxn>
                <a:cxn ang="0">
                  <a:pos x="253" y="79"/>
                </a:cxn>
                <a:cxn ang="0">
                  <a:pos x="283" y="78"/>
                </a:cxn>
                <a:cxn ang="0">
                  <a:pos x="308" y="76"/>
                </a:cxn>
                <a:cxn ang="0">
                  <a:pos x="331" y="76"/>
                </a:cxn>
                <a:cxn ang="0">
                  <a:pos x="359" y="81"/>
                </a:cxn>
                <a:cxn ang="0">
                  <a:pos x="393" y="89"/>
                </a:cxn>
                <a:cxn ang="0">
                  <a:pos x="441" y="98"/>
                </a:cxn>
                <a:cxn ang="0">
                  <a:pos x="490" y="102"/>
                </a:cxn>
                <a:cxn ang="0">
                  <a:pos x="540" y="102"/>
                </a:cxn>
                <a:cxn ang="0">
                  <a:pos x="578" y="95"/>
                </a:cxn>
                <a:cxn ang="0">
                  <a:pos x="600" y="83"/>
                </a:cxn>
                <a:cxn ang="0">
                  <a:pos x="621" y="66"/>
                </a:cxn>
                <a:cxn ang="0">
                  <a:pos x="629" y="51"/>
                </a:cxn>
                <a:cxn ang="0">
                  <a:pos x="640" y="24"/>
                </a:cxn>
                <a:cxn ang="0">
                  <a:pos x="648" y="3"/>
                </a:cxn>
                <a:cxn ang="0">
                  <a:pos x="657" y="11"/>
                </a:cxn>
              </a:cxnLst>
              <a:rect l="0" t="0" r="r" b="b"/>
              <a:pathLst>
                <a:path w="659" h="306">
                  <a:moveTo>
                    <a:pt x="659" y="17"/>
                  </a:moveTo>
                  <a:lnTo>
                    <a:pt x="657" y="28"/>
                  </a:lnTo>
                  <a:lnTo>
                    <a:pt x="656" y="40"/>
                  </a:lnTo>
                  <a:lnTo>
                    <a:pt x="652" y="47"/>
                  </a:lnTo>
                  <a:lnTo>
                    <a:pt x="650" y="57"/>
                  </a:lnTo>
                  <a:lnTo>
                    <a:pt x="646" y="64"/>
                  </a:lnTo>
                  <a:lnTo>
                    <a:pt x="642" y="70"/>
                  </a:lnTo>
                  <a:lnTo>
                    <a:pt x="638" y="78"/>
                  </a:lnTo>
                  <a:lnTo>
                    <a:pt x="637" y="83"/>
                  </a:lnTo>
                  <a:lnTo>
                    <a:pt x="631" y="87"/>
                  </a:lnTo>
                  <a:lnTo>
                    <a:pt x="627" y="93"/>
                  </a:lnTo>
                  <a:lnTo>
                    <a:pt x="623" y="95"/>
                  </a:lnTo>
                  <a:lnTo>
                    <a:pt x="619" y="98"/>
                  </a:lnTo>
                  <a:lnTo>
                    <a:pt x="612" y="104"/>
                  </a:lnTo>
                  <a:lnTo>
                    <a:pt x="606" y="108"/>
                  </a:lnTo>
                  <a:lnTo>
                    <a:pt x="600" y="110"/>
                  </a:lnTo>
                  <a:lnTo>
                    <a:pt x="595" y="110"/>
                  </a:lnTo>
                  <a:lnTo>
                    <a:pt x="589" y="112"/>
                  </a:lnTo>
                  <a:lnTo>
                    <a:pt x="580" y="116"/>
                  </a:lnTo>
                  <a:lnTo>
                    <a:pt x="570" y="116"/>
                  </a:lnTo>
                  <a:lnTo>
                    <a:pt x="561" y="119"/>
                  </a:lnTo>
                  <a:lnTo>
                    <a:pt x="549" y="121"/>
                  </a:lnTo>
                  <a:lnTo>
                    <a:pt x="538" y="123"/>
                  </a:lnTo>
                  <a:lnTo>
                    <a:pt x="524" y="125"/>
                  </a:lnTo>
                  <a:lnTo>
                    <a:pt x="513" y="125"/>
                  </a:lnTo>
                  <a:lnTo>
                    <a:pt x="498" y="125"/>
                  </a:lnTo>
                  <a:lnTo>
                    <a:pt x="484" y="125"/>
                  </a:lnTo>
                  <a:lnTo>
                    <a:pt x="471" y="125"/>
                  </a:lnTo>
                  <a:lnTo>
                    <a:pt x="458" y="123"/>
                  </a:lnTo>
                  <a:lnTo>
                    <a:pt x="443" y="121"/>
                  </a:lnTo>
                  <a:lnTo>
                    <a:pt x="429" y="119"/>
                  </a:lnTo>
                  <a:lnTo>
                    <a:pt x="416" y="116"/>
                  </a:lnTo>
                  <a:lnTo>
                    <a:pt x="405" y="112"/>
                  </a:lnTo>
                  <a:lnTo>
                    <a:pt x="393" y="110"/>
                  </a:lnTo>
                  <a:lnTo>
                    <a:pt x="386" y="108"/>
                  </a:lnTo>
                  <a:lnTo>
                    <a:pt x="376" y="104"/>
                  </a:lnTo>
                  <a:lnTo>
                    <a:pt x="370" y="102"/>
                  </a:lnTo>
                  <a:lnTo>
                    <a:pt x="363" y="100"/>
                  </a:lnTo>
                  <a:lnTo>
                    <a:pt x="359" y="98"/>
                  </a:lnTo>
                  <a:lnTo>
                    <a:pt x="353" y="97"/>
                  </a:lnTo>
                  <a:lnTo>
                    <a:pt x="348" y="95"/>
                  </a:lnTo>
                  <a:lnTo>
                    <a:pt x="344" y="93"/>
                  </a:lnTo>
                  <a:lnTo>
                    <a:pt x="342" y="93"/>
                  </a:lnTo>
                  <a:lnTo>
                    <a:pt x="334" y="93"/>
                  </a:lnTo>
                  <a:lnTo>
                    <a:pt x="327" y="93"/>
                  </a:lnTo>
                  <a:lnTo>
                    <a:pt x="321" y="93"/>
                  </a:lnTo>
                  <a:lnTo>
                    <a:pt x="315" y="93"/>
                  </a:lnTo>
                  <a:lnTo>
                    <a:pt x="308" y="93"/>
                  </a:lnTo>
                  <a:lnTo>
                    <a:pt x="300" y="93"/>
                  </a:lnTo>
                  <a:lnTo>
                    <a:pt x="291" y="93"/>
                  </a:lnTo>
                  <a:lnTo>
                    <a:pt x="281" y="95"/>
                  </a:lnTo>
                  <a:lnTo>
                    <a:pt x="272" y="95"/>
                  </a:lnTo>
                  <a:lnTo>
                    <a:pt x="262" y="97"/>
                  </a:lnTo>
                  <a:lnTo>
                    <a:pt x="249" y="97"/>
                  </a:lnTo>
                  <a:lnTo>
                    <a:pt x="237" y="97"/>
                  </a:lnTo>
                  <a:lnTo>
                    <a:pt x="224" y="97"/>
                  </a:lnTo>
                  <a:lnTo>
                    <a:pt x="211" y="97"/>
                  </a:lnTo>
                  <a:lnTo>
                    <a:pt x="196" y="97"/>
                  </a:lnTo>
                  <a:lnTo>
                    <a:pt x="180" y="97"/>
                  </a:lnTo>
                  <a:lnTo>
                    <a:pt x="165" y="95"/>
                  </a:lnTo>
                  <a:lnTo>
                    <a:pt x="150" y="95"/>
                  </a:lnTo>
                  <a:lnTo>
                    <a:pt x="133" y="93"/>
                  </a:lnTo>
                  <a:lnTo>
                    <a:pt x="118" y="91"/>
                  </a:lnTo>
                  <a:lnTo>
                    <a:pt x="102" y="89"/>
                  </a:lnTo>
                  <a:lnTo>
                    <a:pt x="91" y="87"/>
                  </a:lnTo>
                  <a:lnTo>
                    <a:pt x="80" y="83"/>
                  </a:lnTo>
                  <a:lnTo>
                    <a:pt x="68" y="83"/>
                  </a:lnTo>
                  <a:lnTo>
                    <a:pt x="59" y="79"/>
                  </a:lnTo>
                  <a:lnTo>
                    <a:pt x="51" y="79"/>
                  </a:lnTo>
                  <a:lnTo>
                    <a:pt x="43" y="78"/>
                  </a:lnTo>
                  <a:lnTo>
                    <a:pt x="38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3" y="78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4" y="89"/>
                  </a:lnTo>
                  <a:lnTo>
                    <a:pt x="26" y="95"/>
                  </a:lnTo>
                  <a:lnTo>
                    <a:pt x="32" y="104"/>
                  </a:lnTo>
                  <a:lnTo>
                    <a:pt x="38" y="114"/>
                  </a:lnTo>
                  <a:lnTo>
                    <a:pt x="45" y="127"/>
                  </a:lnTo>
                  <a:lnTo>
                    <a:pt x="51" y="138"/>
                  </a:lnTo>
                  <a:lnTo>
                    <a:pt x="59" y="154"/>
                  </a:lnTo>
                  <a:lnTo>
                    <a:pt x="64" y="167"/>
                  </a:lnTo>
                  <a:lnTo>
                    <a:pt x="72" y="180"/>
                  </a:lnTo>
                  <a:lnTo>
                    <a:pt x="78" y="192"/>
                  </a:lnTo>
                  <a:lnTo>
                    <a:pt x="85" y="205"/>
                  </a:lnTo>
                  <a:lnTo>
                    <a:pt x="89" y="214"/>
                  </a:lnTo>
                  <a:lnTo>
                    <a:pt x="93" y="224"/>
                  </a:lnTo>
                  <a:lnTo>
                    <a:pt x="95" y="232"/>
                  </a:lnTo>
                  <a:lnTo>
                    <a:pt x="99" y="235"/>
                  </a:lnTo>
                  <a:lnTo>
                    <a:pt x="99" y="237"/>
                  </a:lnTo>
                  <a:lnTo>
                    <a:pt x="99" y="243"/>
                  </a:lnTo>
                  <a:lnTo>
                    <a:pt x="99" y="247"/>
                  </a:lnTo>
                  <a:lnTo>
                    <a:pt x="101" y="252"/>
                  </a:lnTo>
                  <a:lnTo>
                    <a:pt x="101" y="256"/>
                  </a:lnTo>
                  <a:lnTo>
                    <a:pt x="102" y="262"/>
                  </a:lnTo>
                  <a:lnTo>
                    <a:pt x="102" y="268"/>
                  </a:lnTo>
                  <a:lnTo>
                    <a:pt x="104" y="273"/>
                  </a:lnTo>
                  <a:lnTo>
                    <a:pt x="104" y="277"/>
                  </a:lnTo>
                  <a:lnTo>
                    <a:pt x="106" y="281"/>
                  </a:lnTo>
                  <a:lnTo>
                    <a:pt x="106" y="285"/>
                  </a:lnTo>
                  <a:lnTo>
                    <a:pt x="108" y="290"/>
                  </a:lnTo>
                  <a:lnTo>
                    <a:pt x="110" y="296"/>
                  </a:lnTo>
                  <a:lnTo>
                    <a:pt x="110" y="300"/>
                  </a:lnTo>
                  <a:lnTo>
                    <a:pt x="81" y="306"/>
                  </a:lnTo>
                  <a:lnTo>
                    <a:pt x="80" y="304"/>
                  </a:lnTo>
                  <a:lnTo>
                    <a:pt x="80" y="300"/>
                  </a:lnTo>
                  <a:lnTo>
                    <a:pt x="78" y="292"/>
                  </a:lnTo>
                  <a:lnTo>
                    <a:pt x="78" y="285"/>
                  </a:lnTo>
                  <a:lnTo>
                    <a:pt x="74" y="273"/>
                  </a:lnTo>
                  <a:lnTo>
                    <a:pt x="72" y="262"/>
                  </a:lnTo>
                  <a:lnTo>
                    <a:pt x="68" y="249"/>
                  </a:lnTo>
                  <a:lnTo>
                    <a:pt x="66" y="235"/>
                  </a:lnTo>
                  <a:lnTo>
                    <a:pt x="62" y="220"/>
                  </a:lnTo>
                  <a:lnTo>
                    <a:pt x="59" y="205"/>
                  </a:lnTo>
                  <a:lnTo>
                    <a:pt x="53" y="192"/>
                  </a:lnTo>
                  <a:lnTo>
                    <a:pt x="49" y="178"/>
                  </a:lnTo>
                  <a:lnTo>
                    <a:pt x="45" y="163"/>
                  </a:lnTo>
                  <a:lnTo>
                    <a:pt x="40" y="152"/>
                  </a:lnTo>
                  <a:lnTo>
                    <a:pt x="34" y="142"/>
                  </a:lnTo>
                  <a:lnTo>
                    <a:pt x="28" y="133"/>
                  </a:lnTo>
                  <a:lnTo>
                    <a:pt x="23" y="125"/>
                  </a:lnTo>
                  <a:lnTo>
                    <a:pt x="19" y="117"/>
                  </a:lnTo>
                  <a:lnTo>
                    <a:pt x="13" y="110"/>
                  </a:lnTo>
                  <a:lnTo>
                    <a:pt x="9" y="104"/>
                  </a:lnTo>
                  <a:lnTo>
                    <a:pt x="5" y="98"/>
                  </a:lnTo>
                  <a:lnTo>
                    <a:pt x="5" y="93"/>
                  </a:lnTo>
                  <a:lnTo>
                    <a:pt x="2" y="87"/>
                  </a:lnTo>
                  <a:lnTo>
                    <a:pt x="2" y="83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7" y="60"/>
                  </a:lnTo>
                  <a:lnTo>
                    <a:pt x="9" y="60"/>
                  </a:lnTo>
                  <a:lnTo>
                    <a:pt x="15" y="60"/>
                  </a:lnTo>
                  <a:lnTo>
                    <a:pt x="23" y="60"/>
                  </a:lnTo>
                  <a:lnTo>
                    <a:pt x="32" y="62"/>
                  </a:lnTo>
                  <a:lnTo>
                    <a:pt x="42" y="62"/>
                  </a:lnTo>
                  <a:lnTo>
                    <a:pt x="53" y="64"/>
                  </a:lnTo>
                  <a:lnTo>
                    <a:pt x="64" y="64"/>
                  </a:lnTo>
                  <a:lnTo>
                    <a:pt x="80" y="66"/>
                  </a:lnTo>
                  <a:lnTo>
                    <a:pt x="91" y="68"/>
                  </a:lnTo>
                  <a:lnTo>
                    <a:pt x="106" y="70"/>
                  </a:lnTo>
                  <a:lnTo>
                    <a:pt x="120" y="72"/>
                  </a:lnTo>
                  <a:lnTo>
                    <a:pt x="133" y="74"/>
                  </a:lnTo>
                  <a:lnTo>
                    <a:pt x="146" y="74"/>
                  </a:lnTo>
                  <a:lnTo>
                    <a:pt x="158" y="76"/>
                  </a:lnTo>
                  <a:lnTo>
                    <a:pt x="169" y="78"/>
                  </a:lnTo>
                  <a:lnTo>
                    <a:pt x="180" y="79"/>
                  </a:lnTo>
                  <a:lnTo>
                    <a:pt x="190" y="79"/>
                  </a:lnTo>
                  <a:lnTo>
                    <a:pt x="199" y="79"/>
                  </a:lnTo>
                  <a:lnTo>
                    <a:pt x="209" y="79"/>
                  </a:lnTo>
                  <a:lnTo>
                    <a:pt x="218" y="79"/>
                  </a:lnTo>
                  <a:lnTo>
                    <a:pt x="228" y="79"/>
                  </a:lnTo>
                  <a:lnTo>
                    <a:pt x="235" y="79"/>
                  </a:lnTo>
                  <a:lnTo>
                    <a:pt x="245" y="79"/>
                  </a:lnTo>
                  <a:lnTo>
                    <a:pt x="253" y="79"/>
                  </a:lnTo>
                  <a:lnTo>
                    <a:pt x="260" y="79"/>
                  </a:lnTo>
                  <a:lnTo>
                    <a:pt x="268" y="78"/>
                  </a:lnTo>
                  <a:lnTo>
                    <a:pt x="275" y="78"/>
                  </a:lnTo>
                  <a:lnTo>
                    <a:pt x="283" y="78"/>
                  </a:lnTo>
                  <a:lnTo>
                    <a:pt x="289" y="76"/>
                  </a:lnTo>
                  <a:lnTo>
                    <a:pt x="294" y="76"/>
                  </a:lnTo>
                  <a:lnTo>
                    <a:pt x="302" y="76"/>
                  </a:lnTo>
                  <a:lnTo>
                    <a:pt x="308" y="76"/>
                  </a:lnTo>
                  <a:lnTo>
                    <a:pt x="312" y="76"/>
                  </a:lnTo>
                  <a:lnTo>
                    <a:pt x="319" y="76"/>
                  </a:lnTo>
                  <a:lnTo>
                    <a:pt x="325" y="76"/>
                  </a:lnTo>
                  <a:lnTo>
                    <a:pt x="331" y="76"/>
                  </a:lnTo>
                  <a:lnTo>
                    <a:pt x="336" y="76"/>
                  </a:lnTo>
                  <a:lnTo>
                    <a:pt x="344" y="78"/>
                  </a:lnTo>
                  <a:lnTo>
                    <a:pt x="351" y="79"/>
                  </a:lnTo>
                  <a:lnTo>
                    <a:pt x="359" y="81"/>
                  </a:lnTo>
                  <a:lnTo>
                    <a:pt x="365" y="83"/>
                  </a:lnTo>
                  <a:lnTo>
                    <a:pt x="374" y="83"/>
                  </a:lnTo>
                  <a:lnTo>
                    <a:pt x="384" y="87"/>
                  </a:lnTo>
                  <a:lnTo>
                    <a:pt x="393" y="89"/>
                  </a:lnTo>
                  <a:lnTo>
                    <a:pt x="403" y="91"/>
                  </a:lnTo>
                  <a:lnTo>
                    <a:pt x="414" y="93"/>
                  </a:lnTo>
                  <a:lnTo>
                    <a:pt x="427" y="97"/>
                  </a:lnTo>
                  <a:lnTo>
                    <a:pt x="441" y="98"/>
                  </a:lnTo>
                  <a:lnTo>
                    <a:pt x="452" y="98"/>
                  </a:lnTo>
                  <a:lnTo>
                    <a:pt x="465" y="100"/>
                  </a:lnTo>
                  <a:lnTo>
                    <a:pt x="477" y="102"/>
                  </a:lnTo>
                  <a:lnTo>
                    <a:pt x="490" y="102"/>
                  </a:lnTo>
                  <a:lnTo>
                    <a:pt x="504" y="102"/>
                  </a:lnTo>
                  <a:lnTo>
                    <a:pt x="515" y="102"/>
                  </a:lnTo>
                  <a:lnTo>
                    <a:pt x="526" y="102"/>
                  </a:lnTo>
                  <a:lnTo>
                    <a:pt x="540" y="102"/>
                  </a:lnTo>
                  <a:lnTo>
                    <a:pt x="549" y="100"/>
                  </a:lnTo>
                  <a:lnTo>
                    <a:pt x="559" y="98"/>
                  </a:lnTo>
                  <a:lnTo>
                    <a:pt x="568" y="97"/>
                  </a:lnTo>
                  <a:lnTo>
                    <a:pt x="578" y="95"/>
                  </a:lnTo>
                  <a:lnTo>
                    <a:pt x="583" y="93"/>
                  </a:lnTo>
                  <a:lnTo>
                    <a:pt x="591" y="89"/>
                  </a:lnTo>
                  <a:lnTo>
                    <a:pt x="597" y="87"/>
                  </a:lnTo>
                  <a:lnTo>
                    <a:pt x="600" y="83"/>
                  </a:lnTo>
                  <a:lnTo>
                    <a:pt x="606" y="78"/>
                  </a:lnTo>
                  <a:lnTo>
                    <a:pt x="612" y="74"/>
                  </a:lnTo>
                  <a:lnTo>
                    <a:pt x="616" y="70"/>
                  </a:lnTo>
                  <a:lnTo>
                    <a:pt x="621" y="66"/>
                  </a:lnTo>
                  <a:lnTo>
                    <a:pt x="623" y="62"/>
                  </a:lnTo>
                  <a:lnTo>
                    <a:pt x="625" y="60"/>
                  </a:lnTo>
                  <a:lnTo>
                    <a:pt x="627" y="57"/>
                  </a:lnTo>
                  <a:lnTo>
                    <a:pt x="629" y="51"/>
                  </a:lnTo>
                  <a:lnTo>
                    <a:pt x="633" y="47"/>
                  </a:lnTo>
                  <a:lnTo>
                    <a:pt x="635" y="40"/>
                  </a:lnTo>
                  <a:lnTo>
                    <a:pt x="637" y="34"/>
                  </a:lnTo>
                  <a:lnTo>
                    <a:pt x="640" y="24"/>
                  </a:lnTo>
                  <a:lnTo>
                    <a:pt x="642" y="17"/>
                  </a:lnTo>
                  <a:lnTo>
                    <a:pt x="644" y="11"/>
                  </a:lnTo>
                  <a:lnTo>
                    <a:pt x="646" y="5"/>
                  </a:lnTo>
                  <a:lnTo>
                    <a:pt x="648" y="3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6" y="5"/>
                  </a:lnTo>
                  <a:lnTo>
                    <a:pt x="657" y="11"/>
                  </a:lnTo>
                  <a:lnTo>
                    <a:pt x="659" y="15"/>
                  </a:lnTo>
                  <a:lnTo>
                    <a:pt x="659" y="17"/>
                  </a:lnTo>
                  <a:lnTo>
                    <a:pt x="659" y="1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7" name="Freeform 49"/>
            <p:cNvSpPr>
              <a:spLocks/>
            </p:cNvSpPr>
            <p:nvPr/>
          </p:nvSpPr>
          <p:spPr bwMode="auto">
            <a:xfrm>
              <a:off x="3055" y="2852"/>
              <a:ext cx="87" cy="131"/>
            </a:xfrm>
            <a:custGeom>
              <a:avLst/>
              <a:gdLst/>
              <a:ahLst/>
              <a:cxnLst>
                <a:cxn ang="0">
                  <a:pos x="165" y="2"/>
                </a:cxn>
                <a:cxn ang="0">
                  <a:pos x="171" y="18"/>
                </a:cxn>
                <a:cxn ang="0">
                  <a:pos x="173" y="40"/>
                </a:cxn>
                <a:cxn ang="0">
                  <a:pos x="171" y="69"/>
                </a:cxn>
                <a:cxn ang="0">
                  <a:pos x="167" y="97"/>
                </a:cxn>
                <a:cxn ang="0">
                  <a:pos x="161" y="128"/>
                </a:cxn>
                <a:cxn ang="0">
                  <a:pos x="156" y="153"/>
                </a:cxn>
                <a:cxn ang="0">
                  <a:pos x="150" y="172"/>
                </a:cxn>
                <a:cxn ang="0">
                  <a:pos x="146" y="181"/>
                </a:cxn>
                <a:cxn ang="0">
                  <a:pos x="144" y="191"/>
                </a:cxn>
                <a:cxn ang="0">
                  <a:pos x="140" y="200"/>
                </a:cxn>
                <a:cxn ang="0">
                  <a:pos x="137" y="210"/>
                </a:cxn>
                <a:cxn ang="0">
                  <a:pos x="133" y="219"/>
                </a:cxn>
                <a:cxn ang="0">
                  <a:pos x="125" y="229"/>
                </a:cxn>
                <a:cxn ang="0">
                  <a:pos x="116" y="236"/>
                </a:cxn>
                <a:cxn ang="0">
                  <a:pos x="106" y="242"/>
                </a:cxn>
                <a:cxn ang="0">
                  <a:pos x="91" y="248"/>
                </a:cxn>
                <a:cxn ang="0">
                  <a:pos x="74" y="251"/>
                </a:cxn>
                <a:cxn ang="0">
                  <a:pos x="55" y="255"/>
                </a:cxn>
                <a:cxn ang="0">
                  <a:pos x="36" y="257"/>
                </a:cxn>
                <a:cxn ang="0">
                  <a:pos x="19" y="261"/>
                </a:cxn>
                <a:cxn ang="0">
                  <a:pos x="4" y="261"/>
                </a:cxn>
                <a:cxn ang="0">
                  <a:pos x="30" y="244"/>
                </a:cxn>
                <a:cxn ang="0">
                  <a:pos x="40" y="244"/>
                </a:cxn>
                <a:cxn ang="0">
                  <a:pos x="49" y="244"/>
                </a:cxn>
                <a:cxn ang="0">
                  <a:pos x="62" y="242"/>
                </a:cxn>
                <a:cxn ang="0">
                  <a:pos x="76" y="238"/>
                </a:cxn>
                <a:cxn ang="0">
                  <a:pos x="91" y="230"/>
                </a:cxn>
                <a:cxn ang="0">
                  <a:pos x="106" y="221"/>
                </a:cxn>
                <a:cxn ang="0">
                  <a:pos x="120" y="208"/>
                </a:cxn>
                <a:cxn ang="0">
                  <a:pos x="146" y="73"/>
                </a:cxn>
                <a:cxn ang="0">
                  <a:pos x="144" y="56"/>
                </a:cxn>
                <a:cxn ang="0">
                  <a:pos x="142" y="42"/>
                </a:cxn>
                <a:cxn ang="0">
                  <a:pos x="139" y="31"/>
                </a:cxn>
                <a:cxn ang="0">
                  <a:pos x="135" y="19"/>
                </a:cxn>
                <a:cxn ang="0">
                  <a:pos x="131" y="14"/>
                </a:cxn>
                <a:cxn ang="0">
                  <a:pos x="161" y="0"/>
                </a:cxn>
              </a:cxnLst>
              <a:rect l="0" t="0" r="r" b="b"/>
              <a:pathLst>
                <a:path w="173" h="263">
                  <a:moveTo>
                    <a:pt x="161" y="0"/>
                  </a:moveTo>
                  <a:lnTo>
                    <a:pt x="165" y="2"/>
                  </a:lnTo>
                  <a:lnTo>
                    <a:pt x="169" y="10"/>
                  </a:lnTo>
                  <a:lnTo>
                    <a:pt x="171" y="18"/>
                  </a:lnTo>
                  <a:lnTo>
                    <a:pt x="173" y="29"/>
                  </a:lnTo>
                  <a:lnTo>
                    <a:pt x="173" y="40"/>
                  </a:lnTo>
                  <a:lnTo>
                    <a:pt x="173" y="54"/>
                  </a:lnTo>
                  <a:lnTo>
                    <a:pt x="171" y="69"/>
                  </a:lnTo>
                  <a:lnTo>
                    <a:pt x="169" y="84"/>
                  </a:lnTo>
                  <a:lnTo>
                    <a:pt x="167" y="97"/>
                  </a:lnTo>
                  <a:lnTo>
                    <a:pt x="165" y="113"/>
                  </a:lnTo>
                  <a:lnTo>
                    <a:pt x="161" y="128"/>
                  </a:lnTo>
                  <a:lnTo>
                    <a:pt x="159" y="141"/>
                  </a:lnTo>
                  <a:lnTo>
                    <a:pt x="156" y="153"/>
                  </a:lnTo>
                  <a:lnTo>
                    <a:pt x="154" y="164"/>
                  </a:lnTo>
                  <a:lnTo>
                    <a:pt x="150" y="172"/>
                  </a:lnTo>
                  <a:lnTo>
                    <a:pt x="150" y="177"/>
                  </a:lnTo>
                  <a:lnTo>
                    <a:pt x="146" y="181"/>
                  </a:lnTo>
                  <a:lnTo>
                    <a:pt x="146" y="187"/>
                  </a:lnTo>
                  <a:lnTo>
                    <a:pt x="144" y="191"/>
                  </a:lnTo>
                  <a:lnTo>
                    <a:pt x="142" y="196"/>
                  </a:lnTo>
                  <a:lnTo>
                    <a:pt x="140" y="200"/>
                  </a:lnTo>
                  <a:lnTo>
                    <a:pt x="139" y="206"/>
                  </a:lnTo>
                  <a:lnTo>
                    <a:pt x="137" y="210"/>
                  </a:lnTo>
                  <a:lnTo>
                    <a:pt x="135" y="215"/>
                  </a:lnTo>
                  <a:lnTo>
                    <a:pt x="133" y="219"/>
                  </a:lnTo>
                  <a:lnTo>
                    <a:pt x="129" y="225"/>
                  </a:lnTo>
                  <a:lnTo>
                    <a:pt x="125" y="229"/>
                  </a:lnTo>
                  <a:lnTo>
                    <a:pt x="121" y="232"/>
                  </a:lnTo>
                  <a:lnTo>
                    <a:pt x="116" y="236"/>
                  </a:lnTo>
                  <a:lnTo>
                    <a:pt x="112" y="240"/>
                  </a:lnTo>
                  <a:lnTo>
                    <a:pt x="106" y="242"/>
                  </a:lnTo>
                  <a:lnTo>
                    <a:pt x="99" y="246"/>
                  </a:lnTo>
                  <a:lnTo>
                    <a:pt x="91" y="248"/>
                  </a:lnTo>
                  <a:lnTo>
                    <a:pt x="83" y="249"/>
                  </a:lnTo>
                  <a:lnTo>
                    <a:pt x="74" y="251"/>
                  </a:lnTo>
                  <a:lnTo>
                    <a:pt x="64" y="253"/>
                  </a:lnTo>
                  <a:lnTo>
                    <a:pt x="55" y="255"/>
                  </a:lnTo>
                  <a:lnTo>
                    <a:pt x="45" y="257"/>
                  </a:lnTo>
                  <a:lnTo>
                    <a:pt x="36" y="257"/>
                  </a:lnTo>
                  <a:lnTo>
                    <a:pt x="28" y="259"/>
                  </a:lnTo>
                  <a:lnTo>
                    <a:pt x="19" y="261"/>
                  </a:lnTo>
                  <a:lnTo>
                    <a:pt x="11" y="261"/>
                  </a:lnTo>
                  <a:lnTo>
                    <a:pt x="4" y="261"/>
                  </a:lnTo>
                  <a:lnTo>
                    <a:pt x="0" y="263"/>
                  </a:lnTo>
                  <a:lnTo>
                    <a:pt x="30" y="244"/>
                  </a:lnTo>
                  <a:lnTo>
                    <a:pt x="32" y="244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9" y="244"/>
                  </a:lnTo>
                  <a:lnTo>
                    <a:pt x="55" y="242"/>
                  </a:lnTo>
                  <a:lnTo>
                    <a:pt x="62" y="242"/>
                  </a:lnTo>
                  <a:lnTo>
                    <a:pt x="70" y="240"/>
                  </a:lnTo>
                  <a:lnTo>
                    <a:pt x="76" y="238"/>
                  </a:lnTo>
                  <a:lnTo>
                    <a:pt x="83" y="234"/>
                  </a:lnTo>
                  <a:lnTo>
                    <a:pt x="91" y="230"/>
                  </a:lnTo>
                  <a:lnTo>
                    <a:pt x="99" y="227"/>
                  </a:lnTo>
                  <a:lnTo>
                    <a:pt x="106" y="221"/>
                  </a:lnTo>
                  <a:lnTo>
                    <a:pt x="112" y="213"/>
                  </a:lnTo>
                  <a:lnTo>
                    <a:pt x="120" y="208"/>
                  </a:lnTo>
                  <a:lnTo>
                    <a:pt x="146" y="82"/>
                  </a:lnTo>
                  <a:lnTo>
                    <a:pt x="146" y="73"/>
                  </a:lnTo>
                  <a:lnTo>
                    <a:pt x="144" y="63"/>
                  </a:lnTo>
                  <a:lnTo>
                    <a:pt x="144" y="56"/>
                  </a:lnTo>
                  <a:lnTo>
                    <a:pt x="142" y="48"/>
                  </a:lnTo>
                  <a:lnTo>
                    <a:pt x="142" y="42"/>
                  </a:lnTo>
                  <a:lnTo>
                    <a:pt x="140" y="37"/>
                  </a:lnTo>
                  <a:lnTo>
                    <a:pt x="139" y="31"/>
                  </a:lnTo>
                  <a:lnTo>
                    <a:pt x="137" y="27"/>
                  </a:lnTo>
                  <a:lnTo>
                    <a:pt x="135" y="19"/>
                  </a:lnTo>
                  <a:lnTo>
                    <a:pt x="133" y="16"/>
                  </a:lnTo>
                  <a:lnTo>
                    <a:pt x="131" y="14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8" name="Freeform 50"/>
            <p:cNvSpPr>
              <a:spLocks/>
            </p:cNvSpPr>
            <p:nvPr/>
          </p:nvSpPr>
          <p:spPr bwMode="auto">
            <a:xfrm>
              <a:off x="2694" y="2830"/>
              <a:ext cx="170" cy="58"/>
            </a:xfrm>
            <a:custGeom>
              <a:avLst/>
              <a:gdLst/>
              <a:ahLst/>
              <a:cxnLst>
                <a:cxn ang="0">
                  <a:pos x="339" y="2"/>
                </a:cxn>
                <a:cxn ang="0">
                  <a:pos x="333" y="0"/>
                </a:cxn>
                <a:cxn ang="0">
                  <a:pos x="322" y="0"/>
                </a:cxn>
                <a:cxn ang="0">
                  <a:pos x="306" y="0"/>
                </a:cxn>
                <a:cxn ang="0">
                  <a:pos x="287" y="0"/>
                </a:cxn>
                <a:cxn ang="0">
                  <a:pos x="267" y="0"/>
                </a:cxn>
                <a:cxn ang="0">
                  <a:pos x="248" y="0"/>
                </a:cxn>
                <a:cxn ang="0">
                  <a:pos x="228" y="0"/>
                </a:cxn>
                <a:cxn ang="0">
                  <a:pos x="211" y="2"/>
                </a:cxn>
                <a:cxn ang="0">
                  <a:pos x="189" y="4"/>
                </a:cxn>
                <a:cxn ang="0">
                  <a:pos x="160" y="7"/>
                </a:cxn>
                <a:cxn ang="0">
                  <a:pos x="130" y="13"/>
                </a:cxn>
                <a:cxn ang="0">
                  <a:pos x="99" y="19"/>
                </a:cxn>
                <a:cxn ang="0">
                  <a:pos x="71" y="24"/>
                </a:cxn>
                <a:cxn ang="0">
                  <a:pos x="46" y="32"/>
                </a:cxn>
                <a:cxn ang="0">
                  <a:pos x="27" y="40"/>
                </a:cxn>
                <a:cxn ang="0">
                  <a:pos x="17" y="49"/>
                </a:cxn>
                <a:cxn ang="0">
                  <a:pos x="10" y="61"/>
                </a:cxn>
                <a:cxn ang="0">
                  <a:pos x="4" y="72"/>
                </a:cxn>
                <a:cxn ang="0">
                  <a:pos x="0" y="83"/>
                </a:cxn>
                <a:cxn ang="0">
                  <a:pos x="0" y="95"/>
                </a:cxn>
                <a:cxn ang="0">
                  <a:pos x="0" y="102"/>
                </a:cxn>
                <a:cxn ang="0">
                  <a:pos x="0" y="114"/>
                </a:cxn>
                <a:cxn ang="0">
                  <a:pos x="23" y="108"/>
                </a:cxn>
                <a:cxn ang="0">
                  <a:pos x="23" y="99"/>
                </a:cxn>
                <a:cxn ang="0">
                  <a:pos x="23" y="91"/>
                </a:cxn>
                <a:cxn ang="0">
                  <a:pos x="27" y="83"/>
                </a:cxn>
                <a:cxn ang="0">
                  <a:pos x="33" y="72"/>
                </a:cxn>
                <a:cxn ang="0">
                  <a:pos x="40" y="62"/>
                </a:cxn>
                <a:cxn ang="0">
                  <a:pos x="52" y="55"/>
                </a:cxn>
                <a:cxn ang="0">
                  <a:pos x="67" y="49"/>
                </a:cxn>
                <a:cxn ang="0">
                  <a:pos x="86" y="42"/>
                </a:cxn>
                <a:cxn ang="0">
                  <a:pos x="113" y="36"/>
                </a:cxn>
                <a:cxn ang="0">
                  <a:pos x="141" y="30"/>
                </a:cxn>
                <a:cxn ang="0">
                  <a:pos x="171" y="26"/>
                </a:cxn>
                <a:cxn ang="0">
                  <a:pos x="200" y="23"/>
                </a:cxn>
                <a:cxn ang="0">
                  <a:pos x="225" y="19"/>
                </a:cxn>
                <a:cxn ang="0">
                  <a:pos x="242" y="17"/>
                </a:cxn>
                <a:cxn ang="0">
                  <a:pos x="253" y="17"/>
                </a:cxn>
                <a:cxn ang="0">
                  <a:pos x="261" y="17"/>
                </a:cxn>
                <a:cxn ang="0">
                  <a:pos x="272" y="17"/>
                </a:cxn>
                <a:cxn ang="0">
                  <a:pos x="286" y="17"/>
                </a:cxn>
                <a:cxn ang="0">
                  <a:pos x="303" y="21"/>
                </a:cxn>
                <a:cxn ang="0">
                  <a:pos x="316" y="21"/>
                </a:cxn>
                <a:cxn ang="0">
                  <a:pos x="329" y="23"/>
                </a:cxn>
                <a:cxn ang="0">
                  <a:pos x="337" y="23"/>
                </a:cxn>
                <a:cxn ang="0">
                  <a:pos x="341" y="24"/>
                </a:cxn>
                <a:cxn ang="0">
                  <a:pos x="341" y="2"/>
                </a:cxn>
              </a:cxnLst>
              <a:rect l="0" t="0" r="r" b="b"/>
              <a:pathLst>
                <a:path w="341" h="116">
                  <a:moveTo>
                    <a:pt x="341" y="2"/>
                  </a:moveTo>
                  <a:lnTo>
                    <a:pt x="339" y="2"/>
                  </a:lnTo>
                  <a:lnTo>
                    <a:pt x="337" y="2"/>
                  </a:lnTo>
                  <a:lnTo>
                    <a:pt x="333" y="0"/>
                  </a:lnTo>
                  <a:lnTo>
                    <a:pt x="329" y="0"/>
                  </a:lnTo>
                  <a:lnTo>
                    <a:pt x="322" y="0"/>
                  </a:lnTo>
                  <a:lnTo>
                    <a:pt x="314" y="0"/>
                  </a:lnTo>
                  <a:lnTo>
                    <a:pt x="306" y="0"/>
                  </a:lnTo>
                  <a:lnTo>
                    <a:pt x="297" y="0"/>
                  </a:lnTo>
                  <a:lnTo>
                    <a:pt x="287" y="0"/>
                  </a:lnTo>
                  <a:lnTo>
                    <a:pt x="278" y="0"/>
                  </a:lnTo>
                  <a:lnTo>
                    <a:pt x="267" y="0"/>
                  </a:lnTo>
                  <a:lnTo>
                    <a:pt x="259" y="0"/>
                  </a:lnTo>
                  <a:lnTo>
                    <a:pt x="248" y="0"/>
                  </a:lnTo>
                  <a:lnTo>
                    <a:pt x="238" y="0"/>
                  </a:lnTo>
                  <a:lnTo>
                    <a:pt x="228" y="0"/>
                  </a:lnTo>
                  <a:lnTo>
                    <a:pt x="221" y="2"/>
                  </a:lnTo>
                  <a:lnTo>
                    <a:pt x="211" y="2"/>
                  </a:lnTo>
                  <a:lnTo>
                    <a:pt x="200" y="4"/>
                  </a:lnTo>
                  <a:lnTo>
                    <a:pt x="189" y="4"/>
                  </a:lnTo>
                  <a:lnTo>
                    <a:pt x="173" y="7"/>
                  </a:lnTo>
                  <a:lnTo>
                    <a:pt x="160" y="7"/>
                  </a:lnTo>
                  <a:lnTo>
                    <a:pt x="145" y="11"/>
                  </a:lnTo>
                  <a:lnTo>
                    <a:pt x="130" y="13"/>
                  </a:lnTo>
                  <a:lnTo>
                    <a:pt x="114" y="17"/>
                  </a:lnTo>
                  <a:lnTo>
                    <a:pt x="99" y="19"/>
                  </a:lnTo>
                  <a:lnTo>
                    <a:pt x="84" y="23"/>
                  </a:lnTo>
                  <a:lnTo>
                    <a:pt x="71" y="24"/>
                  </a:lnTo>
                  <a:lnTo>
                    <a:pt x="57" y="28"/>
                  </a:lnTo>
                  <a:lnTo>
                    <a:pt x="46" y="32"/>
                  </a:lnTo>
                  <a:lnTo>
                    <a:pt x="36" y="36"/>
                  </a:lnTo>
                  <a:lnTo>
                    <a:pt x="27" y="40"/>
                  </a:lnTo>
                  <a:lnTo>
                    <a:pt x="23" y="45"/>
                  </a:lnTo>
                  <a:lnTo>
                    <a:pt x="17" y="49"/>
                  </a:lnTo>
                  <a:lnTo>
                    <a:pt x="14" y="55"/>
                  </a:lnTo>
                  <a:lnTo>
                    <a:pt x="10" y="61"/>
                  </a:lnTo>
                  <a:lnTo>
                    <a:pt x="6" y="66"/>
                  </a:lnTo>
                  <a:lnTo>
                    <a:pt x="4" y="72"/>
                  </a:lnTo>
                  <a:lnTo>
                    <a:pt x="2" y="78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3" y="99"/>
                  </a:lnTo>
                  <a:lnTo>
                    <a:pt x="23" y="95"/>
                  </a:lnTo>
                  <a:lnTo>
                    <a:pt x="23" y="91"/>
                  </a:lnTo>
                  <a:lnTo>
                    <a:pt x="25" y="87"/>
                  </a:lnTo>
                  <a:lnTo>
                    <a:pt x="27" y="83"/>
                  </a:lnTo>
                  <a:lnTo>
                    <a:pt x="29" y="78"/>
                  </a:lnTo>
                  <a:lnTo>
                    <a:pt x="33" y="72"/>
                  </a:lnTo>
                  <a:lnTo>
                    <a:pt x="35" y="66"/>
                  </a:lnTo>
                  <a:lnTo>
                    <a:pt x="40" y="62"/>
                  </a:lnTo>
                  <a:lnTo>
                    <a:pt x="44" y="59"/>
                  </a:lnTo>
                  <a:lnTo>
                    <a:pt x="52" y="55"/>
                  </a:lnTo>
                  <a:lnTo>
                    <a:pt x="57" y="51"/>
                  </a:lnTo>
                  <a:lnTo>
                    <a:pt x="67" y="49"/>
                  </a:lnTo>
                  <a:lnTo>
                    <a:pt x="76" y="45"/>
                  </a:lnTo>
                  <a:lnTo>
                    <a:pt x="86" y="42"/>
                  </a:lnTo>
                  <a:lnTo>
                    <a:pt x="99" y="40"/>
                  </a:lnTo>
                  <a:lnTo>
                    <a:pt x="113" y="36"/>
                  </a:lnTo>
                  <a:lnTo>
                    <a:pt x="126" y="34"/>
                  </a:lnTo>
                  <a:lnTo>
                    <a:pt x="141" y="30"/>
                  </a:lnTo>
                  <a:lnTo>
                    <a:pt x="156" y="28"/>
                  </a:lnTo>
                  <a:lnTo>
                    <a:pt x="171" y="26"/>
                  </a:lnTo>
                  <a:lnTo>
                    <a:pt x="185" y="24"/>
                  </a:lnTo>
                  <a:lnTo>
                    <a:pt x="200" y="23"/>
                  </a:lnTo>
                  <a:lnTo>
                    <a:pt x="211" y="19"/>
                  </a:lnTo>
                  <a:lnTo>
                    <a:pt x="225" y="19"/>
                  </a:lnTo>
                  <a:lnTo>
                    <a:pt x="234" y="17"/>
                  </a:lnTo>
                  <a:lnTo>
                    <a:pt x="242" y="17"/>
                  </a:lnTo>
                  <a:lnTo>
                    <a:pt x="249" y="17"/>
                  </a:lnTo>
                  <a:lnTo>
                    <a:pt x="253" y="17"/>
                  </a:lnTo>
                  <a:lnTo>
                    <a:pt x="255" y="17"/>
                  </a:lnTo>
                  <a:lnTo>
                    <a:pt x="261" y="17"/>
                  </a:lnTo>
                  <a:lnTo>
                    <a:pt x="265" y="17"/>
                  </a:lnTo>
                  <a:lnTo>
                    <a:pt x="272" y="17"/>
                  </a:lnTo>
                  <a:lnTo>
                    <a:pt x="278" y="17"/>
                  </a:lnTo>
                  <a:lnTo>
                    <a:pt x="286" y="17"/>
                  </a:lnTo>
                  <a:lnTo>
                    <a:pt x="293" y="19"/>
                  </a:lnTo>
                  <a:lnTo>
                    <a:pt x="303" y="21"/>
                  </a:lnTo>
                  <a:lnTo>
                    <a:pt x="308" y="21"/>
                  </a:lnTo>
                  <a:lnTo>
                    <a:pt x="316" y="21"/>
                  </a:lnTo>
                  <a:lnTo>
                    <a:pt x="322" y="23"/>
                  </a:lnTo>
                  <a:lnTo>
                    <a:pt x="329" y="23"/>
                  </a:lnTo>
                  <a:lnTo>
                    <a:pt x="333" y="23"/>
                  </a:lnTo>
                  <a:lnTo>
                    <a:pt x="337" y="23"/>
                  </a:lnTo>
                  <a:lnTo>
                    <a:pt x="339" y="23"/>
                  </a:lnTo>
                  <a:lnTo>
                    <a:pt x="341" y="24"/>
                  </a:lnTo>
                  <a:lnTo>
                    <a:pt x="341" y="2"/>
                  </a:lnTo>
                  <a:lnTo>
                    <a:pt x="341" y="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9" name="Freeform 51"/>
            <p:cNvSpPr>
              <a:spLocks/>
            </p:cNvSpPr>
            <p:nvPr/>
          </p:nvSpPr>
          <p:spPr bwMode="auto">
            <a:xfrm>
              <a:off x="2733" y="2273"/>
              <a:ext cx="212" cy="167"/>
            </a:xfrm>
            <a:custGeom>
              <a:avLst/>
              <a:gdLst/>
              <a:ahLst/>
              <a:cxnLst>
                <a:cxn ang="0">
                  <a:pos x="99" y="297"/>
                </a:cxn>
                <a:cxn ang="0">
                  <a:pos x="69" y="255"/>
                </a:cxn>
                <a:cxn ang="0">
                  <a:pos x="19" y="222"/>
                </a:cxn>
                <a:cxn ang="0">
                  <a:pos x="2" y="200"/>
                </a:cxn>
                <a:cxn ang="0">
                  <a:pos x="27" y="145"/>
                </a:cxn>
                <a:cxn ang="0">
                  <a:pos x="57" y="95"/>
                </a:cxn>
                <a:cxn ang="0">
                  <a:pos x="86" y="74"/>
                </a:cxn>
                <a:cxn ang="0">
                  <a:pos x="122" y="38"/>
                </a:cxn>
                <a:cxn ang="0">
                  <a:pos x="181" y="11"/>
                </a:cxn>
                <a:cxn ang="0">
                  <a:pos x="228" y="0"/>
                </a:cxn>
                <a:cxn ang="0">
                  <a:pos x="284" y="2"/>
                </a:cxn>
                <a:cxn ang="0">
                  <a:pos x="266" y="23"/>
                </a:cxn>
                <a:cxn ang="0">
                  <a:pos x="278" y="30"/>
                </a:cxn>
                <a:cxn ang="0">
                  <a:pos x="327" y="32"/>
                </a:cxn>
                <a:cxn ang="0">
                  <a:pos x="362" y="42"/>
                </a:cxn>
                <a:cxn ang="0">
                  <a:pos x="329" y="61"/>
                </a:cxn>
                <a:cxn ang="0">
                  <a:pos x="394" y="65"/>
                </a:cxn>
                <a:cxn ang="0">
                  <a:pos x="407" y="82"/>
                </a:cxn>
                <a:cxn ang="0">
                  <a:pos x="379" y="103"/>
                </a:cxn>
                <a:cxn ang="0">
                  <a:pos x="420" y="116"/>
                </a:cxn>
                <a:cxn ang="0">
                  <a:pos x="403" y="133"/>
                </a:cxn>
                <a:cxn ang="0">
                  <a:pos x="333" y="146"/>
                </a:cxn>
                <a:cxn ang="0">
                  <a:pos x="280" y="164"/>
                </a:cxn>
                <a:cxn ang="0">
                  <a:pos x="238" y="181"/>
                </a:cxn>
                <a:cxn ang="0">
                  <a:pos x="183" y="217"/>
                </a:cxn>
                <a:cxn ang="0">
                  <a:pos x="173" y="175"/>
                </a:cxn>
                <a:cxn ang="0">
                  <a:pos x="185" y="124"/>
                </a:cxn>
                <a:cxn ang="0">
                  <a:pos x="145" y="133"/>
                </a:cxn>
                <a:cxn ang="0">
                  <a:pos x="124" y="114"/>
                </a:cxn>
                <a:cxn ang="0">
                  <a:pos x="149" y="89"/>
                </a:cxn>
                <a:cxn ang="0">
                  <a:pos x="147" y="36"/>
                </a:cxn>
                <a:cxn ang="0">
                  <a:pos x="150" y="76"/>
                </a:cxn>
                <a:cxn ang="0">
                  <a:pos x="131" y="120"/>
                </a:cxn>
                <a:cxn ang="0">
                  <a:pos x="166" y="114"/>
                </a:cxn>
                <a:cxn ang="0">
                  <a:pos x="202" y="137"/>
                </a:cxn>
                <a:cxn ang="0">
                  <a:pos x="177" y="183"/>
                </a:cxn>
                <a:cxn ang="0">
                  <a:pos x="211" y="186"/>
                </a:cxn>
                <a:cxn ang="0">
                  <a:pos x="251" y="154"/>
                </a:cxn>
                <a:cxn ang="0">
                  <a:pos x="297" y="141"/>
                </a:cxn>
                <a:cxn ang="0">
                  <a:pos x="348" y="129"/>
                </a:cxn>
                <a:cxn ang="0">
                  <a:pos x="392" y="124"/>
                </a:cxn>
                <a:cxn ang="0">
                  <a:pos x="381" y="110"/>
                </a:cxn>
                <a:cxn ang="0">
                  <a:pos x="342" y="108"/>
                </a:cxn>
                <a:cxn ang="0">
                  <a:pos x="388" y="82"/>
                </a:cxn>
                <a:cxn ang="0">
                  <a:pos x="371" y="78"/>
                </a:cxn>
                <a:cxn ang="0">
                  <a:pos x="314" y="74"/>
                </a:cxn>
                <a:cxn ang="0">
                  <a:pos x="323" y="48"/>
                </a:cxn>
                <a:cxn ang="0">
                  <a:pos x="310" y="40"/>
                </a:cxn>
                <a:cxn ang="0">
                  <a:pos x="259" y="40"/>
                </a:cxn>
                <a:cxn ang="0">
                  <a:pos x="261" y="15"/>
                </a:cxn>
                <a:cxn ang="0">
                  <a:pos x="255" y="8"/>
                </a:cxn>
                <a:cxn ang="0">
                  <a:pos x="209" y="11"/>
                </a:cxn>
                <a:cxn ang="0">
                  <a:pos x="156" y="32"/>
                </a:cxn>
                <a:cxn ang="0">
                  <a:pos x="114" y="53"/>
                </a:cxn>
                <a:cxn ang="0">
                  <a:pos x="88" y="88"/>
                </a:cxn>
                <a:cxn ang="0">
                  <a:pos x="46" y="127"/>
                </a:cxn>
                <a:cxn ang="0">
                  <a:pos x="25" y="171"/>
                </a:cxn>
                <a:cxn ang="0">
                  <a:pos x="14" y="209"/>
                </a:cxn>
                <a:cxn ang="0">
                  <a:pos x="63" y="234"/>
                </a:cxn>
                <a:cxn ang="0">
                  <a:pos x="99" y="279"/>
                </a:cxn>
                <a:cxn ang="0">
                  <a:pos x="137" y="319"/>
                </a:cxn>
              </a:cxnLst>
              <a:rect l="0" t="0" r="r" b="b"/>
              <a:pathLst>
                <a:path w="424" h="335">
                  <a:moveTo>
                    <a:pt x="130" y="335"/>
                  </a:moveTo>
                  <a:lnTo>
                    <a:pt x="128" y="331"/>
                  </a:lnTo>
                  <a:lnTo>
                    <a:pt x="122" y="325"/>
                  </a:lnTo>
                  <a:lnTo>
                    <a:pt x="118" y="321"/>
                  </a:lnTo>
                  <a:lnTo>
                    <a:pt x="116" y="317"/>
                  </a:lnTo>
                  <a:lnTo>
                    <a:pt x="112" y="312"/>
                  </a:lnTo>
                  <a:lnTo>
                    <a:pt x="109" y="308"/>
                  </a:lnTo>
                  <a:lnTo>
                    <a:pt x="103" y="302"/>
                  </a:lnTo>
                  <a:lnTo>
                    <a:pt x="99" y="297"/>
                  </a:lnTo>
                  <a:lnTo>
                    <a:pt x="95" y="291"/>
                  </a:lnTo>
                  <a:lnTo>
                    <a:pt x="92" y="287"/>
                  </a:lnTo>
                  <a:lnTo>
                    <a:pt x="88" y="281"/>
                  </a:lnTo>
                  <a:lnTo>
                    <a:pt x="84" y="276"/>
                  </a:lnTo>
                  <a:lnTo>
                    <a:pt x="82" y="272"/>
                  </a:lnTo>
                  <a:lnTo>
                    <a:pt x="80" y="268"/>
                  </a:lnTo>
                  <a:lnTo>
                    <a:pt x="76" y="262"/>
                  </a:lnTo>
                  <a:lnTo>
                    <a:pt x="74" y="259"/>
                  </a:lnTo>
                  <a:lnTo>
                    <a:pt x="69" y="255"/>
                  </a:lnTo>
                  <a:lnTo>
                    <a:pt x="65" y="251"/>
                  </a:lnTo>
                  <a:lnTo>
                    <a:pt x="59" y="245"/>
                  </a:lnTo>
                  <a:lnTo>
                    <a:pt x="54" y="243"/>
                  </a:lnTo>
                  <a:lnTo>
                    <a:pt x="48" y="240"/>
                  </a:lnTo>
                  <a:lnTo>
                    <a:pt x="42" y="236"/>
                  </a:lnTo>
                  <a:lnTo>
                    <a:pt x="36" y="232"/>
                  </a:lnTo>
                  <a:lnTo>
                    <a:pt x="31" y="228"/>
                  </a:lnTo>
                  <a:lnTo>
                    <a:pt x="25" y="226"/>
                  </a:lnTo>
                  <a:lnTo>
                    <a:pt x="19" y="222"/>
                  </a:lnTo>
                  <a:lnTo>
                    <a:pt x="14" y="221"/>
                  </a:lnTo>
                  <a:lnTo>
                    <a:pt x="10" y="219"/>
                  </a:lnTo>
                  <a:lnTo>
                    <a:pt x="6" y="219"/>
                  </a:lnTo>
                  <a:lnTo>
                    <a:pt x="4" y="219"/>
                  </a:lnTo>
                  <a:lnTo>
                    <a:pt x="2" y="217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2" y="205"/>
                  </a:lnTo>
                  <a:lnTo>
                    <a:pt x="2" y="200"/>
                  </a:lnTo>
                  <a:lnTo>
                    <a:pt x="4" y="194"/>
                  </a:lnTo>
                  <a:lnTo>
                    <a:pt x="8" y="186"/>
                  </a:lnTo>
                  <a:lnTo>
                    <a:pt x="12" y="181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9" y="160"/>
                  </a:lnTo>
                  <a:lnTo>
                    <a:pt x="23" y="154"/>
                  </a:lnTo>
                  <a:lnTo>
                    <a:pt x="25" y="148"/>
                  </a:lnTo>
                  <a:lnTo>
                    <a:pt x="27" y="145"/>
                  </a:lnTo>
                  <a:lnTo>
                    <a:pt x="29" y="141"/>
                  </a:lnTo>
                  <a:lnTo>
                    <a:pt x="31" y="139"/>
                  </a:lnTo>
                  <a:lnTo>
                    <a:pt x="33" y="133"/>
                  </a:lnTo>
                  <a:lnTo>
                    <a:pt x="35" y="127"/>
                  </a:lnTo>
                  <a:lnTo>
                    <a:pt x="38" y="120"/>
                  </a:lnTo>
                  <a:lnTo>
                    <a:pt x="42" y="112"/>
                  </a:lnTo>
                  <a:lnTo>
                    <a:pt x="48" y="105"/>
                  </a:lnTo>
                  <a:lnTo>
                    <a:pt x="54" y="99"/>
                  </a:lnTo>
                  <a:lnTo>
                    <a:pt x="57" y="95"/>
                  </a:lnTo>
                  <a:lnTo>
                    <a:pt x="63" y="93"/>
                  </a:lnTo>
                  <a:lnTo>
                    <a:pt x="67" y="91"/>
                  </a:lnTo>
                  <a:lnTo>
                    <a:pt x="71" y="89"/>
                  </a:lnTo>
                  <a:lnTo>
                    <a:pt x="74" y="88"/>
                  </a:lnTo>
                  <a:lnTo>
                    <a:pt x="76" y="88"/>
                  </a:lnTo>
                  <a:lnTo>
                    <a:pt x="80" y="84"/>
                  </a:lnTo>
                  <a:lnTo>
                    <a:pt x="82" y="80"/>
                  </a:lnTo>
                  <a:lnTo>
                    <a:pt x="84" y="76"/>
                  </a:lnTo>
                  <a:lnTo>
                    <a:pt x="86" y="74"/>
                  </a:lnTo>
                  <a:lnTo>
                    <a:pt x="90" y="69"/>
                  </a:lnTo>
                  <a:lnTo>
                    <a:pt x="93" y="65"/>
                  </a:lnTo>
                  <a:lnTo>
                    <a:pt x="97" y="59"/>
                  </a:lnTo>
                  <a:lnTo>
                    <a:pt x="101" y="55"/>
                  </a:lnTo>
                  <a:lnTo>
                    <a:pt x="105" y="51"/>
                  </a:lnTo>
                  <a:lnTo>
                    <a:pt x="109" y="48"/>
                  </a:lnTo>
                  <a:lnTo>
                    <a:pt x="111" y="44"/>
                  </a:lnTo>
                  <a:lnTo>
                    <a:pt x="116" y="42"/>
                  </a:lnTo>
                  <a:lnTo>
                    <a:pt x="122" y="38"/>
                  </a:lnTo>
                  <a:lnTo>
                    <a:pt x="130" y="34"/>
                  </a:lnTo>
                  <a:lnTo>
                    <a:pt x="137" y="32"/>
                  </a:lnTo>
                  <a:lnTo>
                    <a:pt x="143" y="29"/>
                  </a:lnTo>
                  <a:lnTo>
                    <a:pt x="147" y="27"/>
                  </a:lnTo>
                  <a:lnTo>
                    <a:pt x="150" y="27"/>
                  </a:lnTo>
                  <a:lnTo>
                    <a:pt x="171" y="19"/>
                  </a:lnTo>
                  <a:lnTo>
                    <a:pt x="173" y="17"/>
                  </a:lnTo>
                  <a:lnTo>
                    <a:pt x="177" y="13"/>
                  </a:lnTo>
                  <a:lnTo>
                    <a:pt x="181" y="11"/>
                  </a:lnTo>
                  <a:lnTo>
                    <a:pt x="185" y="10"/>
                  </a:lnTo>
                  <a:lnTo>
                    <a:pt x="190" y="8"/>
                  </a:lnTo>
                  <a:lnTo>
                    <a:pt x="194" y="6"/>
                  </a:lnTo>
                  <a:lnTo>
                    <a:pt x="200" y="4"/>
                  </a:lnTo>
                  <a:lnTo>
                    <a:pt x="208" y="4"/>
                  </a:lnTo>
                  <a:lnTo>
                    <a:pt x="211" y="2"/>
                  </a:lnTo>
                  <a:lnTo>
                    <a:pt x="217" y="2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7" y="0"/>
                  </a:lnTo>
                  <a:lnTo>
                    <a:pt x="257" y="0"/>
                  </a:lnTo>
                  <a:lnTo>
                    <a:pt x="265" y="0"/>
                  </a:lnTo>
                  <a:lnTo>
                    <a:pt x="270" y="0"/>
                  </a:lnTo>
                  <a:lnTo>
                    <a:pt x="280" y="2"/>
                  </a:lnTo>
                  <a:lnTo>
                    <a:pt x="284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3" y="4"/>
                  </a:lnTo>
                  <a:lnTo>
                    <a:pt x="289" y="6"/>
                  </a:lnTo>
                  <a:lnTo>
                    <a:pt x="284" y="11"/>
                  </a:lnTo>
                  <a:lnTo>
                    <a:pt x="280" y="15"/>
                  </a:lnTo>
                  <a:lnTo>
                    <a:pt x="274" y="19"/>
                  </a:lnTo>
                  <a:lnTo>
                    <a:pt x="270" y="21"/>
                  </a:lnTo>
                  <a:lnTo>
                    <a:pt x="266" y="23"/>
                  </a:lnTo>
                  <a:lnTo>
                    <a:pt x="261" y="23"/>
                  </a:lnTo>
                  <a:lnTo>
                    <a:pt x="261" y="25"/>
                  </a:lnTo>
                  <a:lnTo>
                    <a:pt x="261" y="25"/>
                  </a:lnTo>
                  <a:lnTo>
                    <a:pt x="265" y="27"/>
                  </a:lnTo>
                  <a:lnTo>
                    <a:pt x="266" y="27"/>
                  </a:lnTo>
                  <a:lnTo>
                    <a:pt x="270" y="29"/>
                  </a:lnTo>
                  <a:lnTo>
                    <a:pt x="274" y="29"/>
                  </a:lnTo>
                  <a:lnTo>
                    <a:pt x="276" y="30"/>
                  </a:lnTo>
                  <a:lnTo>
                    <a:pt x="278" y="30"/>
                  </a:lnTo>
                  <a:lnTo>
                    <a:pt x="284" y="30"/>
                  </a:lnTo>
                  <a:lnTo>
                    <a:pt x="289" y="30"/>
                  </a:lnTo>
                  <a:lnTo>
                    <a:pt x="297" y="32"/>
                  </a:lnTo>
                  <a:lnTo>
                    <a:pt x="303" y="32"/>
                  </a:lnTo>
                  <a:lnTo>
                    <a:pt x="310" y="34"/>
                  </a:lnTo>
                  <a:lnTo>
                    <a:pt x="314" y="34"/>
                  </a:lnTo>
                  <a:lnTo>
                    <a:pt x="318" y="34"/>
                  </a:lnTo>
                  <a:lnTo>
                    <a:pt x="322" y="32"/>
                  </a:lnTo>
                  <a:lnTo>
                    <a:pt x="327" y="32"/>
                  </a:lnTo>
                  <a:lnTo>
                    <a:pt x="329" y="32"/>
                  </a:lnTo>
                  <a:lnTo>
                    <a:pt x="335" y="32"/>
                  </a:lnTo>
                  <a:lnTo>
                    <a:pt x="339" y="32"/>
                  </a:lnTo>
                  <a:lnTo>
                    <a:pt x="342" y="32"/>
                  </a:lnTo>
                  <a:lnTo>
                    <a:pt x="350" y="32"/>
                  </a:lnTo>
                  <a:lnTo>
                    <a:pt x="358" y="34"/>
                  </a:lnTo>
                  <a:lnTo>
                    <a:pt x="362" y="36"/>
                  </a:lnTo>
                  <a:lnTo>
                    <a:pt x="363" y="40"/>
                  </a:lnTo>
                  <a:lnTo>
                    <a:pt x="362" y="42"/>
                  </a:lnTo>
                  <a:lnTo>
                    <a:pt x="356" y="44"/>
                  </a:lnTo>
                  <a:lnTo>
                    <a:pt x="350" y="46"/>
                  </a:lnTo>
                  <a:lnTo>
                    <a:pt x="346" y="48"/>
                  </a:lnTo>
                  <a:lnTo>
                    <a:pt x="342" y="48"/>
                  </a:lnTo>
                  <a:lnTo>
                    <a:pt x="339" y="51"/>
                  </a:lnTo>
                  <a:lnTo>
                    <a:pt x="331" y="53"/>
                  </a:lnTo>
                  <a:lnTo>
                    <a:pt x="325" y="57"/>
                  </a:lnTo>
                  <a:lnTo>
                    <a:pt x="323" y="59"/>
                  </a:lnTo>
                  <a:lnTo>
                    <a:pt x="329" y="61"/>
                  </a:lnTo>
                  <a:lnTo>
                    <a:pt x="337" y="63"/>
                  </a:lnTo>
                  <a:lnTo>
                    <a:pt x="346" y="65"/>
                  </a:lnTo>
                  <a:lnTo>
                    <a:pt x="354" y="67"/>
                  </a:lnTo>
                  <a:lnTo>
                    <a:pt x="362" y="69"/>
                  </a:lnTo>
                  <a:lnTo>
                    <a:pt x="369" y="69"/>
                  </a:lnTo>
                  <a:lnTo>
                    <a:pt x="377" y="70"/>
                  </a:lnTo>
                  <a:lnTo>
                    <a:pt x="382" y="69"/>
                  </a:lnTo>
                  <a:lnTo>
                    <a:pt x="390" y="67"/>
                  </a:lnTo>
                  <a:lnTo>
                    <a:pt x="394" y="65"/>
                  </a:lnTo>
                  <a:lnTo>
                    <a:pt x="398" y="63"/>
                  </a:lnTo>
                  <a:lnTo>
                    <a:pt x="400" y="61"/>
                  </a:lnTo>
                  <a:lnTo>
                    <a:pt x="403" y="61"/>
                  </a:lnTo>
                  <a:lnTo>
                    <a:pt x="405" y="61"/>
                  </a:lnTo>
                  <a:lnTo>
                    <a:pt x="407" y="63"/>
                  </a:lnTo>
                  <a:lnTo>
                    <a:pt x="407" y="65"/>
                  </a:lnTo>
                  <a:lnTo>
                    <a:pt x="409" y="70"/>
                  </a:lnTo>
                  <a:lnTo>
                    <a:pt x="409" y="76"/>
                  </a:lnTo>
                  <a:lnTo>
                    <a:pt x="407" y="82"/>
                  </a:lnTo>
                  <a:lnTo>
                    <a:pt x="403" y="84"/>
                  </a:lnTo>
                  <a:lnTo>
                    <a:pt x="398" y="86"/>
                  </a:lnTo>
                  <a:lnTo>
                    <a:pt x="392" y="88"/>
                  </a:lnTo>
                  <a:lnTo>
                    <a:pt x="386" y="93"/>
                  </a:lnTo>
                  <a:lnTo>
                    <a:pt x="381" y="95"/>
                  </a:lnTo>
                  <a:lnTo>
                    <a:pt x="377" y="97"/>
                  </a:lnTo>
                  <a:lnTo>
                    <a:pt x="377" y="101"/>
                  </a:lnTo>
                  <a:lnTo>
                    <a:pt x="377" y="103"/>
                  </a:lnTo>
                  <a:lnTo>
                    <a:pt x="379" y="103"/>
                  </a:lnTo>
                  <a:lnTo>
                    <a:pt x="382" y="103"/>
                  </a:lnTo>
                  <a:lnTo>
                    <a:pt x="386" y="103"/>
                  </a:lnTo>
                  <a:lnTo>
                    <a:pt x="394" y="103"/>
                  </a:lnTo>
                  <a:lnTo>
                    <a:pt x="400" y="101"/>
                  </a:lnTo>
                  <a:lnTo>
                    <a:pt x="405" y="103"/>
                  </a:lnTo>
                  <a:lnTo>
                    <a:pt x="409" y="105"/>
                  </a:lnTo>
                  <a:lnTo>
                    <a:pt x="413" y="108"/>
                  </a:lnTo>
                  <a:lnTo>
                    <a:pt x="417" y="110"/>
                  </a:lnTo>
                  <a:lnTo>
                    <a:pt x="420" y="116"/>
                  </a:lnTo>
                  <a:lnTo>
                    <a:pt x="422" y="120"/>
                  </a:lnTo>
                  <a:lnTo>
                    <a:pt x="424" y="124"/>
                  </a:lnTo>
                  <a:lnTo>
                    <a:pt x="424" y="126"/>
                  </a:lnTo>
                  <a:lnTo>
                    <a:pt x="424" y="129"/>
                  </a:lnTo>
                  <a:lnTo>
                    <a:pt x="420" y="129"/>
                  </a:lnTo>
                  <a:lnTo>
                    <a:pt x="419" y="131"/>
                  </a:lnTo>
                  <a:lnTo>
                    <a:pt x="413" y="133"/>
                  </a:lnTo>
                  <a:lnTo>
                    <a:pt x="409" y="133"/>
                  </a:lnTo>
                  <a:lnTo>
                    <a:pt x="403" y="133"/>
                  </a:lnTo>
                  <a:lnTo>
                    <a:pt x="396" y="135"/>
                  </a:lnTo>
                  <a:lnTo>
                    <a:pt x="390" y="135"/>
                  </a:lnTo>
                  <a:lnTo>
                    <a:pt x="382" y="137"/>
                  </a:lnTo>
                  <a:lnTo>
                    <a:pt x="373" y="137"/>
                  </a:lnTo>
                  <a:lnTo>
                    <a:pt x="365" y="137"/>
                  </a:lnTo>
                  <a:lnTo>
                    <a:pt x="358" y="141"/>
                  </a:lnTo>
                  <a:lnTo>
                    <a:pt x="350" y="143"/>
                  </a:lnTo>
                  <a:lnTo>
                    <a:pt x="341" y="145"/>
                  </a:lnTo>
                  <a:lnTo>
                    <a:pt x="333" y="146"/>
                  </a:lnTo>
                  <a:lnTo>
                    <a:pt x="325" y="148"/>
                  </a:lnTo>
                  <a:lnTo>
                    <a:pt x="320" y="150"/>
                  </a:lnTo>
                  <a:lnTo>
                    <a:pt x="312" y="152"/>
                  </a:lnTo>
                  <a:lnTo>
                    <a:pt x="306" y="154"/>
                  </a:lnTo>
                  <a:lnTo>
                    <a:pt x="299" y="156"/>
                  </a:lnTo>
                  <a:lnTo>
                    <a:pt x="295" y="160"/>
                  </a:lnTo>
                  <a:lnTo>
                    <a:pt x="287" y="160"/>
                  </a:lnTo>
                  <a:lnTo>
                    <a:pt x="284" y="162"/>
                  </a:lnTo>
                  <a:lnTo>
                    <a:pt x="280" y="164"/>
                  </a:lnTo>
                  <a:lnTo>
                    <a:pt x="274" y="165"/>
                  </a:lnTo>
                  <a:lnTo>
                    <a:pt x="270" y="167"/>
                  </a:lnTo>
                  <a:lnTo>
                    <a:pt x="265" y="169"/>
                  </a:lnTo>
                  <a:lnTo>
                    <a:pt x="261" y="169"/>
                  </a:lnTo>
                  <a:lnTo>
                    <a:pt x="257" y="173"/>
                  </a:lnTo>
                  <a:lnTo>
                    <a:pt x="251" y="173"/>
                  </a:lnTo>
                  <a:lnTo>
                    <a:pt x="247" y="175"/>
                  </a:lnTo>
                  <a:lnTo>
                    <a:pt x="242" y="177"/>
                  </a:lnTo>
                  <a:lnTo>
                    <a:pt x="238" y="181"/>
                  </a:lnTo>
                  <a:lnTo>
                    <a:pt x="230" y="188"/>
                  </a:lnTo>
                  <a:lnTo>
                    <a:pt x="221" y="196"/>
                  </a:lnTo>
                  <a:lnTo>
                    <a:pt x="213" y="202"/>
                  </a:lnTo>
                  <a:lnTo>
                    <a:pt x="208" y="209"/>
                  </a:lnTo>
                  <a:lnTo>
                    <a:pt x="202" y="215"/>
                  </a:lnTo>
                  <a:lnTo>
                    <a:pt x="198" y="219"/>
                  </a:lnTo>
                  <a:lnTo>
                    <a:pt x="192" y="219"/>
                  </a:lnTo>
                  <a:lnTo>
                    <a:pt x="189" y="219"/>
                  </a:lnTo>
                  <a:lnTo>
                    <a:pt x="183" y="217"/>
                  </a:lnTo>
                  <a:lnTo>
                    <a:pt x="179" y="213"/>
                  </a:lnTo>
                  <a:lnTo>
                    <a:pt x="173" y="207"/>
                  </a:lnTo>
                  <a:lnTo>
                    <a:pt x="171" y="203"/>
                  </a:lnTo>
                  <a:lnTo>
                    <a:pt x="170" y="202"/>
                  </a:lnTo>
                  <a:lnTo>
                    <a:pt x="170" y="196"/>
                  </a:lnTo>
                  <a:lnTo>
                    <a:pt x="168" y="186"/>
                  </a:lnTo>
                  <a:lnTo>
                    <a:pt x="170" y="183"/>
                  </a:lnTo>
                  <a:lnTo>
                    <a:pt x="171" y="179"/>
                  </a:lnTo>
                  <a:lnTo>
                    <a:pt x="173" y="175"/>
                  </a:lnTo>
                  <a:lnTo>
                    <a:pt x="177" y="169"/>
                  </a:lnTo>
                  <a:lnTo>
                    <a:pt x="181" y="164"/>
                  </a:lnTo>
                  <a:lnTo>
                    <a:pt x="185" y="156"/>
                  </a:lnTo>
                  <a:lnTo>
                    <a:pt x="187" y="150"/>
                  </a:lnTo>
                  <a:lnTo>
                    <a:pt x="189" y="143"/>
                  </a:lnTo>
                  <a:lnTo>
                    <a:pt x="190" y="139"/>
                  </a:lnTo>
                  <a:lnTo>
                    <a:pt x="189" y="131"/>
                  </a:lnTo>
                  <a:lnTo>
                    <a:pt x="189" y="127"/>
                  </a:lnTo>
                  <a:lnTo>
                    <a:pt x="185" y="124"/>
                  </a:lnTo>
                  <a:lnTo>
                    <a:pt x="181" y="122"/>
                  </a:lnTo>
                  <a:lnTo>
                    <a:pt x="177" y="120"/>
                  </a:lnTo>
                  <a:lnTo>
                    <a:pt x="175" y="120"/>
                  </a:lnTo>
                  <a:lnTo>
                    <a:pt x="171" y="120"/>
                  </a:lnTo>
                  <a:lnTo>
                    <a:pt x="168" y="120"/>
                  </a:lnTo>
                  <a:lnTo>
                    <a:pt x="164" y="120"/>
                  </a:lnTo>
                  <a:lnTo>
                    <a:pt x="160" y="122"/>
                  </a:lnTo>
                  <a:lnTo>
                    <a:pt x="152" y="126"/>
                  </a:lnTo>
                  <a:lnTo>
                    <a:pt x="145" y="133"/>
                  </a:lnTo>
                  <a:lnTo>
                    <a:pt x="137" y="139"/>
                  </a:lnTo>
                  <a:lnTo>
                    <a:pt x="133" y="143"/>
                  </a:lnTo>
                  <a:lnTo>
                    <a:pt x="131" y="139"/>
                  </a:lnTo>
                  <a:lnTo>
                    <a:pt x="130" y="137"/>
                  </a:lnTo>
                  <a:lnTo>
                    <a:pt x="128" y="133"/>
                  </a:lnTo>
                  <a:lnTo>
                    <a:pt x="128" y="129"/>
                  </a:lnTo>
                  <a:lnTo>
                    <a:pt x="126" y="124"/>
                  </a:lnTo>
                  <a:lnTo>
                    <a:pt x="126" y="120"/>
                  </a:lnTo>
                  <a:lnTo>
                    <a:pt x="124" y="114"/>
                  </a:lnTo>
                  <a:lnTo>
                    <a:pt x="126" y="112"/>
                  </a:lnTo>
                  <a:lnTo>
                    <a:pt x="128" y="107"/>
                  </a:lnTo>
                  <a:lnTo>
                    <a:pt x="131" y="103"/>
                  </a:lnTo>
                  <a:lnTo>
                    <a:pt x="133" y="101"/>
                  </a:lnTo>
                  <a:lnTo>
                    <a:pt x="137" y="99"/>
                  </a:lnTo>
                  <a:lnTo>
                    <a:pt x="141" y="97"/>
                  </a:lnTo>
                  <a:lnTo>
                    <a:pt x="145" y="95"/>
                  </a:lnTo>
                  <a:lnTo>
                    <a:pt x="147" y="93"/>
                  </a:lnTo>
                  <a:lnTo>
                    <a:pt x="149" y="89"/>
                  </a:lnTo>
                  <a:lnTo>
                    <a:pt x="149" y="86"/>
                  </a:lnTo>
                  <a:lnTo>
                    <a:pt x="147" y="80"/>
                  </a:lnTo>
                  <a:lnTo>
                    <a:pt x="145" y="72"/>
                  </a:lnTo>
                  <a:lnTo>
                    <a:pt x="143" y="65"/>
                  </a:lnTo>
                  <a:lnTo>
                    <a:pt x="141" y="57"/>
                  </a:lnTo>
                  <a:lnTo>
                    <a:pt x="139" y="51"/>
                  </a:lnTo>
                  <a:lnTo>
                    <a:pt x="137" y="48"/>
                  </a:lnTo>
                  <a:lnTo>
                    <a:pt x="137" y="4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40"/>
                  </a:lnTo>
                  <a:lnTo>
                    <a:pt x="147" y="48"/>
                  </a:lnTo>
                  <a:lnTo>
                    <a:pt x="149" y="55"/>
                  </a:lnTo>
                  <a:lnTo>
                    <a:pt x="149" y="59"/>
                  </a:lnTo>
                  <a:lnTo>
                    <a:pt x="149" y="63"/>
                  </a:lnTo>
                  <a:lnTo>
                    <a:pt x="149" y="69"/>
                  </a:lnTo>
                  <a:lnTo>
                    <a:pt x="150" y="72"/>
                  </a:lnTo>
                  <a:lnTo>
                    <a:pt x="150" y="76"/>
                  </a:lnTo>
                  <a:lnTo>
                    <a:pt x="152" y="82"/>
                  </a:lnTo>
                  <a:lnTo>
                    <a:pt x="154" y="86"/>
                  </a:lnTo>
                  <a:lnTo>
                    <a:pt x="156" y="91"/>
                  </a:lnTo>
                  <a:lnTo>
                    <a:pt x="152" y="93"/>
                  </a:lnTo>
                  <a:lnTo>
                    <a:pt x="145" y="99"/>
                  </a:lnTo>
                  <a:lnTo>
                    <a:pt x="137" y="105"/>
                  </a:lnTo>
                  <a:lnTo>
                    <a:pt x="135" y="110"/>
                  </a:lnTo>
                  <a:lnTo>
                    <a:pt x="131" y="114"/>
                  </a:lnTo>
                  <a:lnTo>
                    <a:pt x="131" y="120"/>
                  </a:lnTo>
                  <a:lnTo>
                    <a:pt x="131" y="124"/>
                  </a:lnTo>
                  <a:lnTo>
                    <a:pt x="135" y="127"/>
                  </a:lnTo>
                  <a:lnTo>
                    <a:pt x="137" y="127"/>
                  </a:lnTo>
                  <a:lnTo>
                    <a:pt x="139" y="127"/>
                  </a:lnTo>
                  <a:lnTo>
                    <a:pt x="143" y="124"/>
                  </a:lnTo>
                  <a:lnTo>
                    <a:pt x="149" y="120"/>
                  </a:lnTo>
                  <a:lnTo>
                    <a:pt x="152" y="116"/>
                  </a:lnTo>
                  <a:lnTo>
                    <a:pt x="158" y="114"/>
                  </a:lnTo>
                  <a:lnTo>
                    <a:pt x="166" y="114"/>
                  </a:lnTo>
                  <a:lnTo>
                    <a:pt x="173" y="114"/>
                  </a:lnTo>
                  <a:lnTo>
                    <a:pt x="181" y="114"/>
                  </a:lnTo>
                  <a:lnTo>
                    <a:pt x="187" y="118"/>
                  </a:lnTo>
                  <a:lnTo>
                    <a:pt x="192" y="120"/>
                  </a:lnTo>
                  <a:lnTo>
                    <a:pt x="194" y="120"/>
                  </a:lnTo>
                  <a:lnTo>
                    <a:pt x="198" y="124"/>
                  </a:lnTo>
                  <a:lnTo>
                    <a:pt x="200" y="129"/>
                  </a:lnTo>
                  <a:lnTo>
                    <a:pt x="200" y="133"/>
                  </a:lnTo>
                  <a:lnTo>
                    <a:pt x="202" y="137"/>
                  </a:lnTo>
                  <a:lnTo>
                    <a:pt x="200" y="143"/>
                  </a:lnTo>
                  <a:lnTo>
                    <a:pt x="200" y="146"/>
                  </a:lnTo>
                  <a:lnTo>
                    <a:pt x="198" y="150"/>
                  </a:lnTo>
                  <a:lnTo>
                    <a:pt x="194" y="156"/>
                  </a:lnTo>
                  <a:lnTo>
                    <a:pt x="190" y="162"/>
                  </a:lnTo>
                  <a:lnTo>
                    <a:pt x="187" y="169"/>
                  </a:lnTo>
                  <a:lnTo>
                    <a:pt x="181" y="173"/>
                  </a:lnTo>
                  <a:lnTo>
                    <a:pt x="179" y="179"/>
                  </a:lnTo>
                  <a:lnTo>
                    <a:pt x="177" y="183"/>
                  </a:lnTo>
                  <a:lnTo>
                    <a:pt x="175" y="186"/>
                  </a:lnTo>
                  <a:lnTo>
                    <a:pt x="177" y="192"/>
                  </a:lnTo>
                  <a:lnTo>
                    <a:pt x="181" y="198"/>
                  </a:lnTo>
                  <a:lnTo>
                    <a:pt x="187" y="203"/>
                  </a:lnTo>
                  <a:lnTo>
                    <a:pt x="189" y="203"/>
                  </a:lnTo>
                  <a:lnTo>
                    <a:pt x="190" y="200"/>
                  </a:lnTo>
                  <a:lnTo>
                    <a:pt x="196" y="196"/>
                  </a:lnTo>
                  <a:lnTo>
                    <a:pt x="202" y="192"/>
                  </a:lnTo>
                  <a:lnTo>
                    <a:pt x="211" y="186"/>
                  </a:lnTo>
                  <a:lnTo>
                    <a:pt x="215" y="183"/>
                  </a:lnTo>
                  <a:lnTo>
                    <a:pt x="219" y="179"/>
                  </a:lnTo>
                  <a:lnTo>
                    <a:pt x="223" y="177"/>
                  </a:lnTo>
                  <a:lnTo>
                    <a:pt x="227" y="173"/>
                  </a:lnTo>
                  <a:lnTo>
                    <a:pt x="234" y="169"/>
                  </a:lnTo>
                  <a:lnTo>
                    <a:pt x="240" y="165"/>
                  </a:lnTo>
                  <a:lnTo>
                    <a:pt x="244" y="162"/>
                  </a:lnTo>
                  <a:lnTo>
                    <a:pt x="247" y="158"/>
                  </a:lnTo>
                  <a:lnTo>
                    <a:pt x="251" y="154"/>
                  </a:lnTo>
                  <a:lnTo>
                    <a:pt x="259" y="150"/>
                  </a:lnTo>
                  <a:lnTo>
                    <a:pt x="265" y="148"/>
                  </a:lnTo>
                  <a:lnTo>
                    <a:pt x="270" y="146"/>
                  </a:lnTo>
                  <a:lnTo>
                    <a:pt x="274" y="145"/>
                  </a:lnTo>
                  <a:lnTo>
                    <a:pt x="280" y="143"/>
                  </a:lnTo>
                  <a:lnTo>
                    <a:pt x="284" y="143"/>
                  </a:lnTo>
                  <a:lnTo>
                    <a:pt x="289" y="143"/>
                  </a:lnTo>
                  <a:lnTo>
                    <a:pt x="293" y="143"/>
                  </a:lnTo>
                  <a:lnTo>
                    <a:pt x="297" y="141"/>
                  </a:lnTo>
                  <a:lnTo>
                    <a:pt x="303" y="141"/>
                  </a:lnTo>
                  <a:lnTo>
                    <a:pt x="310" y="139"/>
                  </a:lnTo>
                  <a:lnTo>
                    <a:pt x="314" y="137"/>
                  </a:lnTo>
                  <a:lnTo>
                    <a:pt x="320" y="137"/>
                  </a:lnTo>
                  <a:lnTo>
                    <a:pt x="325" y="135"/>
                  </a:lnTo>
                  <a:lnTo>
                    <a:pt x="331" y="133"/>
                  </a:lnTo>
                  <a:lnTo>
                    <a:pt x="337" y="133"/>
                  </a:lnTo>
                  <a:lnTo>
                    <a:pt x="342" y="131"/>
                  </a:lnTo>
                  <a:lnTo>
                    <a:pt x="348" y="129"/>
                  </a:lnTo>
                  <a:lnTo>
                    <a:pt x="352" y="129"/>
                  </a:lnTo>
                  <a:lnTo>
                    <a:pt x="360" y="127"/>
                  </a:lnTo>
                  <a:lnTo>
                    <a:pt x="363" y="126"/>
                  </a:lnTo>
                  <a:lnTo>
                    <a:pt x="367" y="126"/>
                  </a:lnTo>
                  <a:lnTo>
                    <a:pt x="375" y="124"/>
                  </a:lnTo>
                  <a:lnTo>
                    <a:pt x="379" y="124"/>
                  </a:lnTo>
                  <a:lnTo>
                    <a:pt x="382" y="124"/>
                  </a:lnTo>
                  <a:lnTo>
                    <a:pt x="386" y="124"/>
                  </a:lnTo>
                  <a:lnTo>
                    <a:pt x="392" y="124"/>
                  </a:lnTo>
                  <a:lnTo>
                    <a:pt x="398" y="122"/>
                  </a:lnTo>
                  <a:lnTo>
                    <a:pt x="401" y="120"/>
                  </a:lnTo>
                  <a:lnTo>
                    <a:pt x="401" y="118"/>
                  </a:lnTo>
                  <a:lnTo>
                    <a:pt x="401" y="118"/>
                  </a:lnTo>
                  <a:lnTo>
                    <a:pt x="400" y="116"/>
                  </a:lnTo>
                  <a:lnTo>
                    <a:pt x="396" y="114"/>
                  </a:lnTo>
                  <a:lnTo>
                    <a:pt x="390" y="112"/>
                  </a:lnTo>
                  <a:lnTo>
                    <a:pt x="386" y="112"/>
                  </a:lnTo>
                  <a:lnTo>
                    <a:pt x="381" y="110"/>
                  </a:lnTo>
                  <a:lnTo>
                    <a:pt x="377" y="110"/>
                  </a:lnTo>
                  <a:lnTo>
                    <a:pt x="373" y="110"/>
                  </a:lnTo>
                  <a:lnTo>
                    <a:pt x="367" y="110"/>
                  </a:lnTo>
                  <a:lnTo>
                    <a:pt x="363" y="112"/>
                  </a:lnTo>
                  <a:lnTo>
                    <a:pt x="362" y="112"/>
                  </a:lnTo>
                  <a:lnTo>
                    <a:pt x="354" y="114"/>
                  </a:lnTo>
                  <a:lnTo>
                    <a:pt x="350" y="114"/>
                  </a:lnTo>
                  <a:lnTo>
                    <a:pt x="344" y="112"/>
                  </a:lnTo>
                  <a:lnTo>
                    <a:pt x="342" y="108"/>
                  </a:lnTo>
                  <a:lnTo>
                    <a:pt x="342" y="103"/>
                  </a:lnTo>
                  <a:lnTo>
                    <a:pt x="346" y="99"/>
                  </a:lnTo>
                  <a:lnTo>
                    <a:pt x="350" y="97"/>
                  </a:lnTo>
                  <a:lnTo>
                    <a:pt x="358" y="93"/>
                  </a:lnTo>
                  <a:lnTo>
                    <a:pt x="363" y="91"/>
                  </a:lnTo>
                  <a:lnTo>
                    <a:pt x="373" y="89"/>
                  </a:lnTo>
                  <a:lnTo>
                    <a:pt x="379" y="88"/>
                  </a:lnTo>
                  <a:lnTo>
                    <a:pt x="382" y="88"/>
                  </a:lnTo>
                  <a:lnTo>
                    <a:pt x="388" y="82"/>
                  </a:lnTo>
                  <a:lnTo>
                    <a:pt x="390" y="80"/>
                  </a:lnTo>
                  <a:lnTo>
                    <a:pt x="392" y="76"/>
                  </a:lnTo>
                  <a:lnTo>
                    <a:pt x="392" y="76"/>
                  </a:lnTo>
                  <a:lnTo>
                    <a:pt x="390" y="76"/>
                  </a:lnTo>
                  <a:lnTo>
                    <a:pt x="390" y="76"/>
                  </a:lnTo>
                  <a:lnTo>
                    <a:pt x="386" y="76"/>
                  </a:lnTo>
                  <a:lnTo>
                    <a:pt x="381" y="76"/>
                  </a:lnTo>
                  <a:lnTo>
                    <a:pt x="377" y="76"/>
                  </a:lnTo>
                  <a:lnTo>
                    <a:pt x="371" y="78"/>
                  </a:lnTo>
                  <a:lnTo>
                    <a:pt x="363" y="78"/>
                  </a:lnTo>
                  <a:lnTo>
                    <a:pt x="358" y="78"/>
                  </a:lnTo>
                  <a:lnTo>
                    <a:pt x="350" y="78"/>
                  </a:lnTo>
                  <a:lnTo>
                    <a:pt x="344" y="78"/>
                  </a:lnTo>
                  <a:lnTo>
                    <a:pt x="337" y="76"/>
                  </a:lnTo>
                  <a:lnTo>
                    <a:pt x="331" y="76"/>
                  </a:lnTo>
                  <a:lnTo>
                    <a:pt x="323" y="76"/>
                  </a:lnTo>
                  <a:lnTo>
                    <a:pt x="320" y="74"/>
                  </a:lnTo>
                  <a:lnTo>
                    <a:pt x="314" y="74"/>
                  </a:lnTo>
                  <a:lnTo>
                    <a:pt x="310" y="72"/>
                  </a:lnTo>
                  <a:lnTo>
                    <a:pt x="306" y="69"/>
                  </a:lnTo>
                  <a:lnTo>
                    <a:pt x="303" y="65"/>
                  </a:lnTo>
                  <a:lnTo>
                    <a:pt x="303" y="61"/>
                  </a:lnTo>
                  <a:lnTo>
                    <a:pt x="304" y="59"/>
                  </a:lnTo>
                  <a:lnTo>
                    <a:pt x="310" y="55"/>
                  </a:lnTo>
                  <a:lnTo>
                    <a:pt x="316" y="53"/>
                  </a:lnTo>
                  <a:lnTo>
                    <a:pt x="320" y="51"/>
                  </a:lnTo>
                  <a:lnTo>
                    <a:pt x="323" y="48"/>
                  </a:lnTo>
                  <a:lnTo>
                    <a:pt x="325" y="46"/>
                  </a:lnTo>
                  <a:lnTo>
                    <a:pt x="329" y="44"/>
                  </a:lnTo>
                  <a:lnTo>
                    <a:pt x="333" y="42"/>
                  </a:lnTo>
                  <a:lnTo>
                    <a:pt x="331" y="40"/>
                  </a:lnTo>
                  <a:lnTo>
                    <a:pt x="329" y="40"/>
                  </a:lnTo>
                  <a:lnTo>
                    <a:pt x="325" y="40"/>
                  </a:lnTo>
                  <a:lnTo>
                    <a:pt x="322" y="40"/>
                  </a:lnTo>
                  <a:lnTo>
                    <a:pt x="316" y="40"/>
                  </a:lnTo>
                  <a:lnTo>
                    <a:pt x="310" y="40"/>
                  </a:lnTo>
                  <a:lnTo>
                    <a:pt x="304" y="40"/>
                  </a:lnTo>
                  <a:lnTo>
                    <a:pt x="299" y="40"/>
                  </a:lnTo>
                  <a:lnTo>
                    <a:pt x="291" y="40"/>
                  </a:lnTo>
                  <a:lnTo>
                    <a:pt x="285" y="40"/>
                  </a:lnTo>
                  <a:lnTo>
                    <a:pt x="280" y="40"/>
                  </a:lnTo>
                  <a:lnTo>
                    <a:pt x="272" y="40"/>
                  </a:lnTo>
                  <a:lnTo>
                    <a:pt x="268" y="40"/>
                  </a:lnTo>
                  <a:lnTo>
                    <a:pt x="263" y="40"/>
                  </a:lnTo>
                  <a:lnTo>
                    <a:pt x="259" y="40"/>
                  </a:lnTo>
                  <a:lnTo>
                    <a:pt x="257" y="40"/>
                  </a:lnTo>
                  <a:lnTo>
                    <a:pt x="255" y="40"/>
                  </a:lnTo>
                  <a:lnTo>
                    <a:pt x="251" y="36"/>
                  </a:lnTo>
                  <a:lnTo>
                    <a:pt x="246" y="32"/>
                  </a:lnTo>
                  <a:lnTo>
                    <a:pt x="244" y="27"/>
                  </a:lnTo>
                  <a:lnTo>
                    <a:pt x="247" y="23"/>
                  </a:lnTo>
                  <a:lnTo>
                    <a:pt x="251" y="19"/>
                  </a:lnTo>
                  <a:lnTo>
                    <a:pt x="257" y="17"/>
                  </a:lnTo>
                  <a:lnTo>
                    <a:pt x="261" y="15"/>
                  </a:lnTo>
                  <a:lnTo>
                    <a:pt x="266" y="13"/>
                  </a:lnTo>
                  <a:lnTo>
                    <a:pt x="270" y="11"/>
                  </a:lnTo>
                  <a:lnTo>
                    <a:pt x="274" y="10"/>
                  </a:lnTo>
                  <a:lnTo>
                    <a:pt x="272" y="8"/>
                  </a:lnTo>
                  <a:lnTo>
                    <a:pt x="270" y="8"/>
                  </a:lnTo>
                  <a:lnTo>
                    <a:pt x="266" y="8"/>
                  </a:lnTo>
                  <a:lnTo>
                    <a:pt x="263" y="8"/>
                  </a:lnTo>
                  <a:lnTo>
                    <a:pt x="259" y="8"/>
                  </a:lnTo>
                  <a:lnTo>
                    <a:pt x="255" y="8"/>
                  </a:lnTo>
                  <a:lnTo>
                    <a:pt x="249" y="8"/>
                  </a:lnTo>
                  <a:lnTo>
                    <a:pt x="246" y="8"/>
                  </a:lnTo>
                  <a:lnTo>
                    <a:pt x="240" y="8"/>
                  </a:lnTo>
                  <a:lnTo>
                    <a:pt x="236" y="8"/>
                  </a:lnTo>
                  <a:lnTo>
                    <a:pt x="230" y="8"/>
                  </a:lnTo>
                  <a:lnTo>
                    <a:pt x="225" y="8"/>
                  </a:lnTo>
                  <a:lnTo>
                    <a:pt x="221" y="10"/>
                  </a:lnTo>
                  <a:lnTo>
                    <a:pt x="217" y="10"/>
                  </a:lnTo>
                  <a:lnTo>
                    <a:pt x="209" y="11"/>
                  </a:lnTo>
                  <a:lnTo>
                    <a:pt x="206" y="11"/>
                  </a:lnTo>
                  <a:lnTo>
                    <a:pt x="202" y="11"/>
                  </a:lnTo>
                  <a:lnTo>
                    <a:pt x="196" y="15"/>
                  </a:lnTo>
                  <a:lnTo>
                    <a:pt x="190" y="17"/>
                  </a:lnTo>
                  <a:lnTo>
                    <a:pt x="185" y="19"/>
                  </a:lnTo>
                  <a:lnTo>
                    <a:pt x="179" y="21"/>
                  </a:lnTo>
                  <a:lnTo>
                    <a:pt x="171" y="25"/>
                  </a:lnTo>
                  <a:lnTo>
                    <a:pt x="164" y="29"/>
                  </a:lnTo>
                  <a:lnTo>
                    <a:pt x="156" y="32"/>
                  </a:lnTo>
                  <a:lnTo>
                    <a:pt x="149" y="34"/>
                  </a:lnTo>
                  <a:lnTo>
                    <a:pt x="141" y="38"/>
                  </a:lnTo>
                  <a:lnTo>
                    <a:pt x="135" y="40"/>
                  </a:lnTo>
                  <a:lnTo>
                    <a:pt x="130" y="44"/>
                  </a:lnTo>
                  <a:lnTo>
                    <a:pt x="124" y="46"/>
                  </a:lnTo>
                  <a:lnTo>
                    <a:pt x="120" y="48"/>
                  </a:lnTo>
                  <a:lnTo>
                    <a:pt x="118" y="49"/>
                  </a:lnTo>
                  <a:lnTo>
                    <a:pt x="116" y="51"/>
                  </a:lnTo>
                  <a:lnTo>
                    <a:pt x="114" y="53"/>
                  </a:lnTo>
                  <a:lnTo>
                    <a:pt x="112" y="57"/>
                  </a:lnTo>
                  <a:lnTo>
                    <a:pt x="109" y="61"/>
                  </a:lnTo>
                  <a:lnTo>
                    <a:pt x="105" y="67"/>
                  </a:lnTo>
                  <a:lnTo>
                    <a:pt x="101" y="70"/>
                  </a:lnTo>
                  <a:lnTo>
                    <a:pt x="99" y="74"/>
                  </a:lnTo>
                  <a:lnTo>
                    <a:pt x="95" y="78"/>
                  </a:lnTo>
                  <a:lnTo>
                    <a:pt x="95" y="80"/>
                  </a:lnTo>
                  <a:lnTo>
                    <a:pt x="92" y="82"/>
                  </a:lnTo>
                  <a:lnTo>
                    <a:pt x="88" y="88"/>
                  </a:lnTo>
                  <a:lnTo>
                    <a:pt x="78" y="93"/>
                  </a:lnTo>
                  <a:lnTo>
                    <a:pt x="71" y="97"/>
                  </a:lnTo>
                  <a:lnTo>
                    <a:pt x="67" y="99"/>
                  </a:lnTo>
                  <a:lnTo>
                    <a:pt x="61" y="103"/>
                  </a:lnTo>
                  <a:lnTo>
                    <a:pt x="57" y="108"/>
                  </a:lnTo>
                  <a:lnTo>
                    <a:pt x="55" y="112"/>
                  </a:lnTo>
                  <a:lnTo>
                    <a:pt x="52" y="118"/>
                  </a:lnTo>
                  <a:lnTo>
                    <a:pt x="48" y="124"/>
                  </a:lnTo>
                  <a:lnTo>
                    <a:pt x="46" y="127"/>
                  </a:lnTo>
                  <a:lnTo>
                    <a:pt x="44" y="133"/>
                  </a:lnTo>
                  <a:lnTo>
                    <a:pt x="42" y="135"/>
                  </a:lnTo>
                  <a:lnTo>
                    <a:pt x="40" y="139"/>
                  </a:lnTo>
                  <a:lnTo>
                    <a:pt x="38" y="143"/>
                  </a:lnTo>
                  <a:lnTo>
                    <a:pt x="36" y="148"/>
                  </a:lnTo>
                  <a:lnTo>
                    <a:pt x="35" y="152"/>
                  </a:lnTo>
                  <a:lnTo>
                    <a:pt x="31" y="160"/>
                  </a:lnTo>
                  <a:lnTo>
                    <a:pt x="29" y="165"/>
                  </a:lnTo>
                  <a:lnTo>
                    <a:pt x="25" y="171"/>
                  </a:lnTo>
                  <a:lnTo>
                    <a:pt x="23" y="177"/>
                  </a:lnTo>
                  <a:lnTo>
                    <a:pt x="19" y="183"/>
                  </a:lnTo>
                  <a:lnTo>
                    <a:pt x="17" y="186"/>
                  </a:lnTo>
                  <a:lnTo>
                    <a:pt x="16" y="192"/>
                  </a:lnTo>
                  <a:lnTo>
                    <a:pt x="14" y="196"/>
                  </a:lnTo>
                  <a:lnTo>
                    <a:pt x="14" y="200"/>
                  </a:lnTo>
                  <a:lnTo>
                    <a:pt x="12" y="203"/>
                  </a:lnTo>
                  <a:lnTo>
                    <a:pt x="12" y="205"/>
                  </a:lnTo>
                  <a:lnTo>
                    <a:pt x="14" y="209"/>
                  </a:lnTo>
                  <a:lnTo>
                    <a:pt x="16" y="211"/>
                  </a:lnTo>
                  <a:lnTo>
                    <a:pt x="19" y="213"/>
                  </a:lnTo>
                  <a:lnTo>
                    <a:pt x="23" y="217"/>
                  </a:lnTo>
                  <a:lnTo>
                    <a:pt x="29" y="219"/>
                  </a:lnTo>
                  <a:lnTo>
                    <a:pt x="35" y="222"/>
                  </a:lnTo>
                  <a:lnTo>
                    <a:pt x="40" y="224"/>
                  </a:lnTo>
                  <a:lnTo>
                    <a:pt x="50" y="228"/>
                  </a:lnTo>
                  <a:lnTo>
                    <a:pt x="55" y="230"/>
                  </a:lnTo>
                  <a:lnTo>
                    <a:pt x="63" y="234"/>
                  </a:lnTo>
                  <a:lnTo>
                    <a:pt x="69" y="238"/>
                  </a:lnTo>
                  <a:lnTo>
                    <a:pt x="74" y="243"/>
                  </a:lnTo>
                  <a:lnTo>
                    <a:pt x="78" y="249"/>
                  </a:lnTo>
                  <a:lnTo>
                    <a:pt x="84" y="255"/>
                  </a:lnTo>
                  <a:lnTo>
                    <a:pt x="88" y="260"/>
                  </a:lnTo>
                  <a:lnTo>
                    <a:pt x="92" y="268"/>
                  </a:lnTo>
                  <a:lnTo>
                    <a:pt x="93" y="270"/>
                  </a:lnTo>
                  <a:lnTo>
                    <a:pt x="97" y="276"/>
                  </a:lnTo>
                  <a:lnTo>
                    <a:pt x="99" y="279"/>
                  </a:lnTo>
                  <a:lnTo>
                    <a:pt x="105" y="285"/>
                  </a:lnTo>
                  <a:lnTo>
                    <a:pt x="109" y="289"/>
                  </a:lnTo>
                  <a:lnTo>
                    <a:pt x="112" y="295"/>
                  </a:lnTo>
                  <a:lnTo>
                    <a:pt x="116" y="298"/>
                  </a:lnTo>
                  <a:lnTo>
                    <a:pt x="122" y="304"/>
                  </a:lnTo>
                  <a:lnTo>
                    <a:pt x="126" y="308"/>
                  </a:lnTo>
                  <a:lnTo>
                    <a:pt x="130" y="312"/>
                  </a:lnTo>
                  <a:lnTo>
                    <a:pt x="133" y="316"/>
                  </a:lnTo>
                  <a:lnTo>
                    <a:pt x="137" y="319"/>
                  </a:lnTo>
                  <a:lnTo>
                    <a:pt x="141" y="325"/>
                  </a:lnTo>
                  <a:lnTo>
                    <a:pt x="145" y="327"/>
                  </a:lnTo>
                  <a:lnTo>
                    <a:pt x="130" y="335"/>
                  </a:lnTo>
                  <a:lnTo>
                    <a:pt x="130" y="33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0" name="Freeform 52"/>
            <p:cNvSpPr>
              <a:spLocks/>
            </p:cNvSpPr>
            <p:nvPr/>
          </p:nvSpPr>
          <p:spPr bwMode="auto">
            <a:xfrm>
              <a:off x="2823" y="2377"/>
              <a:ext cx="25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4" y="25"/>
                </a:cxn>
                <a:cxn ang="0">
                  <a:pos x="4" y="31"/>
                </a:cxn>
                <a:cxn ang="0">
                  <a:pos x="6" y="36"/>
                </a:cxn>
                <a:cxn ang="0">
                  <a:pos x="8" y="42"/>
                </a:cxn>
                <a:cxn ang="0">
                  <a:pos x="11" y="46"/>
                </a:cxn>
                <a:cxn ang="0">
                  <a:pos x="13" y="46"/>
                </a:cxn>
                <a:cxn ang="0">
                  <a:pos x="17" y="50"/>
                </a:cxn>
                <a:cxn ang="0">
                  <a:pos x="23" y="51"/>
                </a:cxn>
                <a:cxn ang="0">
                  <a:pos x="27" y="55"/>
                </a:cxn>
                <a:cxn ang="0">
                  <a:pos x="30" y="59"/>
                </a:cxn>
                <a:cxn ang="0">
                  <a:pos x="36" y="63"/>
                </a:cxn>
                <a:cxn ang="0">
                  <a:pos x="40" y="63"/>
                </a:cxn>
                <a:cxn ang="0">
                  <a:pos x="40" y="65"/>
                </a:cxn>
                <a:cxn ang="0">
                  <a:pos x="49" y="59"/>
                </a:cxn>
                <a:cxn ang="0">
                  <a:pos x="49" y="59"/>
                </a:cxn>
                <a:cxn ang="0">
                  <a:pos x="46" y="57"/>
                </a:cxn>
                <a:cxn ang="0">
                  <a:pos x="40" y="53"/>
                </a:cxn>
                <a:cxn ang="0">
                  <a:pos x="36" y="50"/>
                </a:cxn>
                <a:cxn ang="0">
                  <a:pos x="30" y="46"/>
                </a:cxn>
                <a:cxn ang="0">
                  <a:pos x="25" y="40"/>
                </a:cxn>
                <a:cxn ang="0">
                  <a:pos x="21" y="36"/>
                </a:cxn>
                <a:cxn ang="0">
                  <a:pos x="17" y="32"/>
                </a:cxn>
                <a:cxn ang="0">
                  <a:pos x="15" y="2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3" y="15"/>
                </a:cxn>
                <a:cxn ang="0">
                  <a:pos x="11" y="10"/>
                </a:cxn>
                <a:cxn ang="0">
                  <a:pos x="11" y="6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" h="65">
                  <a:moveTo>
                    <a:pt x="0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4" y="25"/>
                  </a:lnTo>
                  <a:lnTo>
                    <a:pt x="4" y="31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7" y="50"/>
                  </a:lnTo>
                  <a:lnTo>
                    <a:pt x="23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6" y="63"/>
                  </a:lnTo>
                  <a:lnTo>
                    <a:pt x="40" y="63"/>
                  </a:lnTo>
                  <a:lnTo>
                    <a:pt x="40" y="65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6" y="57"/>
                  </a:lnTo>
                  <a:lnTo>
                    <a:pt x="40" y="53"/>
                  </a:lnTo>
                  <a:lnTo>
                    <a:pt x="36" y="50"/>
                  </a:lnTo>
                  <a:lnTo>
                    <a:pt x="30" y="46"/>
                  </a:lnTo>
                  <a:lnTo>
                    <a:pt x="25" y="40"/>
                  </a:lnTo>
                  <a:lnTo>
                    <a:pt x="21" y="36"/>
                  </a:lnTo>
                  <a:lnTo>
                    <a:pt x="17" y="32"/>
                  </a:lnTo>
                  <a:lnTo>
                    <a:pt x="15" y="2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1" name="Freeform 53"/>
            <p:cNvSpPr>
              <a:spLocks/>
            </p:cNvSpPr>
            <p:nvPr/>
          </p:nvSpPr>
          <p:spPr bwMode="auto">
            <a:xfrm>
              <a:off x="2802" y="2288"/>
              <a:ext cx="5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6"/>
                </a:cxn>
                <a:cxn ang="0">
                  <a:pos x="12" y="14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6">
                  <a:moveTo>
                    <a:pt x="0" y="6"/>
                  </a:moveTo>
                  <a:lnTo>
                    <a:pt x="0" y="16"/>
                  </a:lnTo>
                  <a:lnTo>
                    <a:pt x="12" y="14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2" name="Freeform 54"/>
            <p:cNvSpPr>
              <a:spLocks/>
            </p:cNvSpPr>
            <p:nvPr/>
          </p:nvSpPr>
          <p:spPr bwMode="auto">
            <a:xfrm>
              <a:off x="2801" y="2334"/>
              <a:ext cx="24" cy="27"/>
            </a:xfrm>
            <a:custGeom>
              <a:avLst/>
              <a:gdLst/>
              <a:ahLst/>
              <a:cxnLst>
                <a:cxn ang="0">
                  <a:pos x="15" y="11"/>
                </a:cxn>
                <a:cxn ang="0">
                  <a:pos x="17" y="7"/>
                </a:cxn>
                <a:cxn ang="0">
                  <a:pos x="21" y="5"/>
                </a:cxn>
                <a:cxn ang="0">
                  <a:pos x="27" y="2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6" y="3"/>
                </a:cxn>
                <a:cxn ang="0">
                  <a:pos x="48" y="5"/>
                </a:cxn>
                <a:cxn ang="0">
                  <a:pos x="50" y="9"/>
                </a:cxn>
                <a:cxn ang="0">
                  <a:pos x="50" y="13"/>
                </a:cxn>
                <a:cxn ang="0">
                  <a:pos x="50" y="19"/>
                </a:cxn>
                <a:cxn ang="0">
                  <a:pos x="46" y="24"/>
                </a:cxn>
                <a:cxn ang="0">
                  <a:pos x="42" y="30"/>
                </a:cxn>
                <a:cxn ang="0">
                  <a:pos x="40" y="32"/>
                </a:cxn>
                <a:cxn ang="0">
                  <a:pos x="36" y="36"/>
                </a:cxn>
                <a:cxn ang="0">
                  <a:pos x="29" y="40"/>
                </a:cxn>
                <a:cxn ang="0">
                  <a:pos x="23" y="43"/>
                </a:cxn>
                <a:cxn ang="0">
                  <a:pos x="19" y="45"/>
                </a:cxn>
                <a:cxn ang="0">
                  <a:pos x="15" y="49"/>
                </a:cxn>
                <a:cxn ang="0">
                  <a:pos x="10" y="53"/>
                </a:cxn>
                <a:cxn ang="0">
                  <a:pos x="6" y="53"/>
                </a:cxn>
                <a:cxn ang="0">
                  <a:pos x="0" y="49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2" y="36"/>
                </a:cxn>
                <a:cxn ang="0">
                  <a:pos x="4" y="32"/>
                </a:cxn>
                <a:cxn ang="0">
                  <a:pos x="6" y="36"/>
                </a:cxn>
                <a:cxn ang="0">
                  <a:pos x="6" y="41"/>
                </a:cxn>
                <a:cxn ang="0">
                  <a:pos x="8" y="45"/>
                </a:cxn>
                <a:cxn ang="0">
                  <a:pos x="10" y="45"/>
                </a:cxn>
                <a:cxn ang="0">
                  <a:pos x="15" y="41"/>
                </a:cxn>
                <a:cxn ang="0">
                  <a:pos x="19" y="38"/>
                </a:cxn>
                <a:cxn ang="0">
                  <a:pos x="23" y="36"/>
                </a:cxn>
                <a:cxn ang="0">
                  <a:pos x="27" y="32"/>
                </a:cxn>
                <a:cxn ang="0">
                  <a:pos x="31" y="32"/>
                </a:cxn>
                <a:cxn ang="0">
                  <a:pos x="38" y="26"/>
                </a:cxn>
                <a:cxn ang="0">
                  <a:pos x="42" y="22"/>
                </a:cxn>
                <a:cxn ang="0">
                  <a:pos x="42" y="11"/>
                </a:cxn>
                <a:cxn ang="0">
                  <a:pos x="36" y="7"/>
                </a:cxn>
                <a:cxn ang="0">
                  <a:pos x="31" y="7"/>
                </a:cxn>
                <a:cxn ang="0">
                  <a:pos x="23" y="9"/>
                </a:cxn>
                <a:cxn ang="0">
                  <a:pos x="19" y="13"/>
                </a:cxn>
                <a:cxn ang="0">
                  <a:pos x="14" y="13"/>
                </a:cxn>
                <a:cxn ang="0">
                  <a:pos x="15" y="11"/>
                </a:cxn>
                <a:cxn ang="0">
                  <a:pos x="15" y="11"/>
                </a:cxn>
              </a:cxnLst>
              <a:rect l="0" t="0" r="r" b="b"/>
              <a:pathLst>
                <a:path w="50" h="53">
                  <a:moveTo>
                    <a:pt x="15" y="11"/>
                  </a:moveTo>
                  <a:lnTo>
                    <a:pt x="17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50" y="19"/>
                  </a:lnTo>
                  <a:lnTo>
                    <a:pt x="46" y="24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3" y="43"/>
                  </a:lnTo>
                  <a:lnTo>
                    <a:pt x="19" y="45"/>
                  </a:lnTo>
                  <a:lnTo>
                    <a:pt x="15" y="49"/>
                  </a:lnTo>
                  <a:lnTo>
                    <a:pt x="10" y="53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6" y="41"/>
                  </a:lnTo>
                  <a:lnTo>
                    <a:pt x="8" y="45"/>
                  </a:lnTo>
                  <a:lnTo>
                    <a:pt x="10" y="45"/>
                  </a:lnTo>
                  <a:lnTo>
                    <a:pt x="15" y="41"/>
                  </a:lnTo>
                  <a:lnTo>
                    <a:pt x="19" y="38"/>
                  </a:lnTo>
                  <a:lnTo>
                    <a:pt x="23" y="36"/>
                  </a:lnTo>
                  <a:lnTo>
                    <a:pt x="27" y="32"/>
                  </a:lnTo>
                  <a:lnTo>
                    <a:pt x="31" y="32"/>
                  </a:lnTo>
                  <a:lnTo>
                    <a:pt x="38" y="26"/>
                  </a:lnTo>
                  <a:lnTo>
                    <a:pt x="42" y="22"/>
                  </a:lnTo>
                  <a:lnTo>
                    <a:pt x="42" y="11"/>
                  </a:lnTo>
                  <a:lnTo>
                    <a:pt x="36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19" y="13"/>
                  </a:lnTo>
                  <a:lnTo>
                    <a:pt x="14" y="13"/>
                  </a:lnTo>
                  <a:lnTo>
                    <a:pt x="15" y="11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3" name="Freeform 55"/>
            <p:cNvSpPr>
              <a:spLocks/>
            </p:cNvSpPr>
            <p:nvPr/>
          </p:nvSpPr>
          <p:spPr bwMode="auto">
            <a:xfrm>
              <a:off x="2871" y="2050"/>
              <a:ext cx="190" cy="100"/>
            </a:xfrm>
            <a:custGeom>
              <a:avLst/>
              <a:gdLst/>
              <a:ahLst/>
              <a:cxnLst>
                <a:cxn ang="0">
                  <a:pos x="236" y="137"/>
                </a:cxn>
                <a:cxn ang="0">
                  <a:pos x="255" y="135"/>
                </a:cxn>
                <a:cxn ang="0">
                  <a:pos x="281" y="135"/>
                </a:cxn>
                <a:cxn ang="0">
                  <a:pos x="308" y="133"/>
                </a:cxn>
                <a:cxn ang="0">
                  <a:pos x="335" y="130"/>
                </a:cxn>
                <a:cxn ang="0">
                  <a:pos x="357" y="122"/>
                </a:cxn>
                <a:cxn ang="0">
                  <a:pos x="373" y="109"/>
                </a:cxn>
                <a:cxn ang="0">
                  <a:pos x="378" y="93"/>
                </a:cxn>
                <a:cxn ang="0">
                  <a:pos x="376" y="74"/>
                </a:cxn>
                <a:cxn ang="0">
                  <a:pos x="361" y="59"/>
                </a:cxn>
                <a:cxn ang="0">
                  <a:pos x="340" y="48"/>
                </a:cxn>
                <a:cxn ang="0">
                  <a:pos x="327" y="44"/>
                </a:cxn>
                <a:cxn ang="0">
                  <a:pos x="312" y="44"/>
                </a:cxn>
                <a:cxn ang="0">
                  <a:pos x="297" y="46"/>
                </a:cxn>
                <a:cxn ang="0">
                  <a:pos x="285" y="48"/>
                </a:cxn>
                <a:cxn ang="0">
                  <a:pos x="277" y="48"/>
                </a:cxn>
                <a:cxn ang="0">
                  <a:pos x="268" y="33"/>
                </a:cxn>
                <a:cxn ang="0">
                  <a:pos x="257" y="21"/>
                </a:cxn>
                <a:cxn ang="0">
                  <a:pos x="243" y="14"/>
                </a:cxn>
                <a:cxn ang="0">
                  <a:pos x="222" y="8"/>
                </a:cxn>
                <a:cxn ang="0">
                  <a:pos x="203" y="10"/>
                </a:cxn>
                <a:cxn ang="0">
                  <a:pos x="184" y="16"/>
                </a:cxn>
                <a:cxn ang="0">
                  <a:pos x="173" y="23"/>
                </a:cxn>
                <a:cxn ang="0">
                  <a:pos x="163" y="33"/>
                </a:cxn>
                <a:cxn ang="0">
                  <a:pos x="160" y="29"/>
                </a:cxn>
                <a:cxn ang="0">
                  <a:pos x="144" y="14"/>
                </a:cxn>
                <a:cxn ang="0">
                  <a:pos x="129" y="6"/>
                </a:cxn>
                <a:cxn ang="0">
                  <a:pos x="108" y="0"/>
                </a:cxn>
                <a:cxn ang="0">
                  <a:pos x="84" y="4"/>
                </a:cxn>
                <a:cxn ang="0">
                  <a:pos x="66" y="25"/>
                </a:cxn>
                <a:cxn ang="0">
                  <a:pos x="61" y="57"/>
                </a:cxn>
                <a:cxn ang="0">
                  <a:pos x="59" y="86"/>
                </a:cxn>
                <a:cxn ang="0">
                  <a:pos x="59" y="109"/>
                </a:cxn>
                <a:cxn ang="0">
                  <a:pos x="55" y="114"/>
                </a:cxn>
                <a:cxn ang="0">
                  <a:pos x="40" y="116"/>
                </a:cxn>
                <a:cxn ang="0">
                  <a:pos x="23" y="124"/>
                </a:cxn>
                <a:cxn ang="0">
                  <a:pos x="9" y="137"/>
                </a:cxn>
                <a:cxn ang="0">
                  <a:pos x="0" y="156"/>
                </a:cxn>
                <a:cxn ang="0">
                  <a:pos x="4" y="183"/>
                </a:cxn>
                <a:cxn ang="0">
                  <a:pos x="23" y="196"/>
                </a:cxn>
                <a:cxn ang="0">
                  <a:pos x="51" y="200"/>
                </a:cxn>
                <a:cxn ang="0">
                  <a:pos x="80" y="194"/>
                </a:cxn>
                <a:cxn ang="0">
                  <a:pos x="106" y="187"/>
                </a:cxn>
                <a:cxn ang="0">
                  <a:pos x="124" y="179"/>
                </a:cxn>
                <a:cxn ang="0">
                  <a:pos x="144" y="169"/>
                </a:cxn>
                <a:cxn ang="0">
                  <a:pos x="173" y="158"/>
                </a:cxn>
                <a:cxn ang="0">
                  <a:pos x="198" y="149"/>
                </a:cxn>
                <a:cxn ang="0">
                  <a:pos x="219" y="141"/>
                </a:cxn>
                <a:cxn ang="0">
                  <a:pos x="226" y="139"/>
                </a:cxn>
              </a:cxnLst>
              <a:rect l="0" t="0" r="r" b="b"/>
              <a:pathLst>
                <a:path w="380" h="200">
                  <a:moveTo>
                    <a:pt x="226" y="139"/>
                  </a:moveTo>
                  <a:lnTo>
                    <a:pt x="230" y="137"/>
                  </a:lnTo>
                  <a:lnTo>
                    <a:pt x="236" y="137"/>
                  </a:lnTo>
                  <a:lnTo>
                    <a:pt x="241" y="135"/>
                  </a:lnTo>
                  <a:lnTo>
                    <a:pt x="247" y="135"/>
                  </a:lnTo>
                  <a:lnTo>
                    <a:pt x="255" y="135"/>
                  </a:lnTo>
                  <a:lnTo>
                    <a:pt x="262" y="135"/>
                  </a:lnTo>
                  <a:lnTo>
                    <a:pt x="272" y="135"/>
                  </a:lnTo>
                  <a:lnTo>
                    <a:pt x="281" y="135"/>
                  </a:lnTo>
                  <a:lnTo>
                    <a:pt x="289" y="133"/>
                  </a:lnTo>
                  <a:lnTo>
                    <a:pt x="298" y="133"/>
                  </a:lnTo>
                  <a:lnTo>
                    <a:pt x="308" y="133"/>
                  </a:lnTo>
                  <a:lnTo>
                    <a:pt x="317" y="131"/>
                  </a:lnTo>
                  <a:lnTo>
                    <a:pt x="325" y="130"/>
                  </a:lnTo>
                  <a:lnTo>
                    <a:pt x="335" y="130"/>
                  </a:lnTo>
                  <a:lnTo>
                    <a:pt x="342" y="128"/>
                  </a:lnTo>
                  <a:lnTo>
                    <a:pt x="350" y="126"/>
                  </a:lnTo>
                  <a:lnTo>
                    <a:pt x="357" y="122"/>
                  </a:lnTo>
                  <a:lnTo>
                    <a:pt x="363" y="118"/>
                  </a:lnTo>
                  <a:lnTo>
                    <a:pt x="369" y="112"/>
                  </a:lnTo>
                  <a:lnTo>
                    <a:pt x="373" y="109"/>
                  </a:lnTo>
                  <a:lnTo>
                    <a:pt x="374" y="103"/>
                  </a:lnTo>
                  <a:lnTo>
                    <a:pt x="376" y="97"/>
                  </a:lnTo>
                  <a:lnTo>
                    <a:pt x="378" y="93"/>
                  </a:lnTo>
                  <a:lnTo>
                    <a:pt x="380" y="90"/>
                  </a:lnTo>
                  <a:lnTo>
                    <a:pt x="378" y="82"/>
                  </a:lnTo>
                  <a:lnTo>
                    <a:pt x="376" y="74"/>
                  </a:lnTo>
                  <a:lnTo>
                    <a:pt x="373" y="69"/>
                  </a:lnTo>
                  <a:lnTo>
                    <a:pt x="367" y="65"/>
                  </a:lnTo>
                  <a:lnTo>
                    <a:pt x="361" y="59"/>
                  </a:lnTo>
                  <a:lnTo>
                    <a:pt x="354" y="55"/>
                  </a:lnTo>
                  <a:lnTo>
                    <a:pt x="348" y="52"/>
                  </a:lnTo>
                  <a:lnTo>
                    <a:pt x="340" y="48"/>
                  </a:lnTo>
                  <a:lnTo>
                    <a:pt x="336" y="46"/>
                  </a:lnTo>
                  <a:lnTo>
                    <a:pt x="333" y="46"/>
                  </a:lnTo>
                  <a:lnTo>
                    <a:pt x="327" y="44"/>
                  </a:lnTo>
                  <a:lnTo>
                    <a:pt x="323" y="44"/>
                  </a:lnTo>
                  <a:lnTo>
                    <a:pt x="317" y="44"/>
                  </a:lnTo>
                  <a:lnTo>
                    <a:pt x="312" y="44"/>
                  </a:lnTo>
                  <a:lnTo>
                    <a:pt x="308" y="46"/>
                  </a:lnTo>
                  <a:lnTo>
                    <a:pt x="302" y="46"/>
                  </a:lnTo>
                  <a:lnTo>
                    <a:pt x="297" y="46"/>
                  </a:lnTo>
                  <a:lnTo>
                    <a:pt x="293" y="48"/>
                  </a:lnTo>
                  <a:lnTo>
                    <a:pt x="287" y="48"/>
                  </a:lnTo>
                  <a:lnTo>
                    <a:pt x="285" y="48"/>
                  </a:lnTo>
                  <a:lnTo>
                    <a:pt x="279" y="50"/>
                  </a:lnTo>
                  <a:lnTo>
                    <a:pt x="277" y="50"/>
                  </a:lnTo>
                  <a:lnTo>
                    <a:pt x="277" y="48"/>
                  </a:lnTo>
                  <a:lnTo>
                    <a:pt x="276" y="44"/>
                  </a:lnTo>
                  <a:lnTo>
                    <a:pt x="272" y="38"/>
                  </a:lnTo>
                  <a:lnTo>
                    <a:pt x="268" y="33"/>
                  </a:lnTo>
                  <a:lnTo>
                    <a:pt x="264" y="29"/>
                  </a:lnTo>
                  <a:lnTo>
                    <a:pt x="260" y="25"/>
                  </a:lnTo>
                  <a:lnTo>
                    <a:pt x="257" y="21"/>
                  </a:lnTo>
                  <a:lnTo>
                    <a:pt x="253" y="17"/>
                  </a:lnTo>
                  <a:lnTo>
                    <a:pt x="247" y="16"/>
                  </a:lnTo>
                  <a:lnTo>
                    <a:pt x="243" y="14"/>
                  </a:lnTo>
                  <a:lnTo>
                    <a:pt x="236" y="10"/>
                  </a:lnTo>
                  <a:lnTo>
                    <a:pt x="230" y="10"/>
                  </a:lnTo>
                  <a:lnTo>
                    <a:pt x="222" y="8"/>
                  </a:lnTo>
                  <a:lnTo>
                    <a:pt x="215" y="8"/>
                  </a:lnTo>
                  <a:lnTo>
                    <a:pt x="207" y="8"/>
                  </a:lnTo>
                  <a:lnTo>
                    <a:pt x="203" y="10"/>
                  </a:lnTo>
                  <a:lnTo>
                    <a:pt x="196" y="12"/>
                  </a:lnTo>
                  <a:lnTo>
                    <a:pt x="190" y="14"/>
                  </a:lnTo>
                  <a:lnTo>
                    <a:pt x="184" y="16"/>
                  </a:lnTo>
                  <a:lnTo>
                    <a:pt x="181" y="19"/>
                  </a:lnTo>
                  <a:lnTo>
                    <a:pt x="177" y="21"/>
                  </a:lnTo>
                  <a:lnTo>
                    <a:pt x="173" y="23"/>
                  </a:lnTo>
                  <a:lnTo>
                    <a:pt x="169" y="25"/>
                  </a:lnTo>
                  <a:lnTo>
                    <a:pt x="167" y="29"/>
                  </a:lnTo>
                  <a:lnTo>
                    <a:pt x="163" y="33"/>
                  </a:lnTo>
                  <a:lnTo>
                    <a:pt x="163" y="35"/>
                  </a:lnTo>
                  <a:lnTo>
                    <a:pt x="162" y="33"/>
                  </a:lnTo>
                  <a:lnTo>
                    <a:pt x="160" y="29"/>
                  </a:lnTo>
                  <a:lnTo>
                    <a:pt x="154" y="23"/>
                  </a:lnTo>
                  <a:lnTo>
                    <a:pt x="150" y="17"/>
                  </a:lnTo>
                  <a:lnTo>
                    <a:pt x="144" y="14"/>
                  </a:lnTo>
                  <a:lnTo>
                    <a:pt x="141" y="12"/>
                  </a:lnTo>
                  <a:lnTo>
                    <a:pt x="135" y="8"/>
                  </a:lnTo>
                  <a:lnTo>
                    <a:pt x="129" y="6"/>
                  </a:lnTo>
                  <a:lnTo>
                    <a:pt x="124" y="4"/>
                  </a:lnTo>
                  <a:lnTo>
                    <a:pt x="116" y="2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84" y="4"/>
                  </a:lnTo>
                  <a:lnTo>
                    <a:pt x="76" y="10"/>
                  </a:lnTo>
                  <a:lnTo>
                    <a:pt x="72" y="17"/>
                  </a:lnTo>
                  <a:lnTo>
                    <a:pt x="66" y="25"/>
                  </a:lnTo>
                  <a:lnTo>
                    <a:pt x="65" y="35"/>
                  </a:lnTo>
                  <a:lnTo>
                    <a:pt x="61" y="46"/>
                  </a:lnTo>
                  <a:lnTo>
                    <a:pt x="61" y="57"/>
                  </a:lnTo>
                  <a:lnTo>
                    <a:pt x="59" y="67"/>
                  </a:lnTo>
                  <a:lnTo>
                    <a:pt x="59" y="76"/>
                  </a:lnTo>
                  <a:lnTo>
                    <a:pt x="59" y="86"/>
                  </a:lnTo>
                  <a:lnTo>
                    <a:pt x="59" y="95"/>
                  </a:lnTo>
                  <a:lnTo>
                    <a:pt x="59" y="103"/>
                  </a:lnTo>
                  <a:lnTo>
                    <a:pt x="59" y="109"/>
                  </a:lnTo>
                  <a:lnTo>
                    <a:pt x="59" y="112"/>
                  </a:lnTo>
                  <a:lnTo>
                    <a:pt x="59" y="114"/>
                  </a:lnTo>
                  <a:lnTo>
                    <a:pt x="55" y="114"/>
                  </a:lnTo>
                  <a:lnTo>
                    <a:pt x="49" y="114"/>
                  </a:lnTo>
                  <a:lnTo>
                    <a:pt x="44" y="114"/>
                  </a:lnTo>
                  <a:lnTo>
                    <a:pt x="40" y="116"/>
                  </a:lnTo>
                  <a:lnTo>
                    <a:pt x="34" y="118"/>
                  </a:lnTo>
                  <a:lnTo>
                    <a:pt x="30" y="120"/>
                  </a:lnTo>
                  <a:lnTo>
                    <a:pt x="23" y="124"/>
                  </a:lnTo>
                  <a:lnTo>
                    <a:pt x="17" y="128"/>
                  </a:lnTo>
                  <a:lnTo>
                    <a:pt x="13" y="131"/>
                  </a:lnTo>
                  <a:lnTo>
                    <a:pt x="9" y="137"/>
                  </a:lnTo>
                  <a:lnTo>
                    <a:pt x="4" y="143"/>
                  </a:lnTo>
                  <a:lnTo>
                    <a:pt x="2" y="149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2" y="175"/>
                  </a:lnTo>
                  <a:lnTo>
                    <a:pt x="4" y="183"/>
                  </a:lnTo>
                  <a:lnTo>
                    <a:pt x="8" y="188"/>
                  </a:lnTo>
                  <a:lnTo>
                    <a:pt x="15" y="192"/>
                  </a:lnTo>
                  <a:lnTo>
                    <a:pt x="23" y="196"/>
                  </a:lnTo>
                  <a:lnTo>
                    <a:pt x="30" y="198"/>
                  </a:lnTo>
                  <a:lnTo>
                    <a:pt x="40" y="198"/>
                  </a:lnTo>
                  <a:lnTo>
                    <a:pt x="51" y="200"/>
                  </a:lnTo>
                  <a:lnTo>
                    <a:pt x="61" y="198"/>
                  </a:lnTo>
                  <a:lnTo>
                    <a:pt x="70" y="196"/>
                  </a:lnTo>
                  <a:lnTo>
                    <a:pt x="80" y="194"/>
                  </a:lnTo>
                  <a:lnTo>
                    <a:pt x="91" y="192"/>
                  </a:lnTo>
                  <a:lnTo>
                    <a:pt x="99" y="188"/>
                  </a:lnTo>
                  <a:lnTo>
                    <a:pt x="106" y="187"/>
                  </a:lnTo>
                  <a:lnTo>
                    <a:pt x="114" y="185"/>
                  </a:lnTo>
                  <a:lnTo>
                    <a:pt x="120" y="183"/>
                  </a:lnTo>
                  <a:lnTo>
                    <a:pt x="124" y="179"/>
                  </a:lnTo>
                  <a:lnTo>
                    <a:pt x="129" y="175"/>
                  </a:lnTo>
                  <a:lnTo>
                    <a:pt x="137" y="173"/>
                  </a:lnTo>
                  <a:lnTo>
                    <a:pt x="144" y="169"/>
                  </a:lnTo>
                  <a:lnTo>
                    <a:pt x="154" y="166"/>
                  </a:lnTo>
                  <a:lnTo>
                    <a:pt x="163" y="162"/>
                  </a:lnTo>
                  <a:lnTo>
                    <a:pt x="173" y="158"/>
                  </a:lnTo>
                  <a:lnTo>
                    <a:pt x="181" y="156"/>
                  </a:lnTo>
                  <a:lnTo>
                    <a:pt x="190" y="152"/>
                  </a:lnTo>
                  <a:lnTo>
                    <a:pt x="198" y="149"/>
                  </a:lnTo>
                  <a:lnTo>
                    <a:pt x="205" y="145"/>
                  </a:lnTo>
                  <a:lnTo>
                    <a:pt x="213" y="143"/>
                  </a:lnTo>
                  <a:lnTo>
                    <a:pt x="219" y="141"/>
                  </a:lnTo>
                  <a:lnTo>
                    <a:pt x="222" y="139"/>
                  </a:lnTo>
                  <a:lnTo>
                    <a:pt x="226" y="139"/>
                  </a:lnTo>
                  <a:lnTo>
                    <a:pt x="226" y="139"/>
                  </a:lnTo>
                  <a:lnTo>
                    <a:pt x="226" y="13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4" name="Freeform 56"/>
            <p:cNvSpPr>
              <a:spLocks/>
            </p:cNvSpPr>
            <p:nvPr/>
          </p:nvSpPr>
          <p:spPr bwMode="auto">
            <a:xfrm>
              <a:off x="2882" y="2060"/>
              <a:ext cx="164" cy="79"/>
            </a:xfrm>
            <a:custGeom>
              <a:avLst/>
              <a:gdLst/>
              <a:ahLst/>
              <a:cxnLst>
                <a:cxn ang="0">
                  <a:pos x="253" y="99"/>
                </a:cxn>
                <a:cxn ang="0">
                  <a:pos x="274" y="99"/>
                </a:cxn>
                <a:cxn ang="0">
                  <a:pos x="294" y="97"/>
                </a:cxn>
                <a:cxn ang="0">
                  <a:pos x="310" y="88"/>
                </a:cxn>
                <a:cxn ang="0">
                  <a:pos x="323" y="76"/>
                </a:cxn>
                <a:cxn ang="0">
                  <a:pos x="327" y="57"/>
                </a:cxn>
                <a:cxn ang="0">
                  <a:pos x="319" y="46"/>
                </a:cxn>
                <a:cxn ang="0">
                  <a:pos x="298" y="42"/>
                </a:cxn>
                <a:cxn ang="0">
                  <a:pos x="277" y="42"/>
                </a:cxn>
                <a:cxn ang="0">
                  <a:pos x="258" y="46"/>
                </a:cxn>
                <a:cxn ang="0">
                  <a:pos x="251" y="48"/>
                </a:cxn>
                <a:cxn ang="0">
                  <a:pos x="245" y="35"/>
                </a:cxn>
                <a:cxn ang="0">
                  <a:pos x="232" y="17"/>
                </a:cxn>
                <a:cxn ang="0">
                  <a:pos x="213" y="10"/>
                </a:cxn>
                <a:cxn ang="0">
                  <a:pos x="190" y="8"/>
                </a:cxn>
                <a:cxn ang="0">
                  <a:pos x="165" y="16"/>
                </a:cxn>
                <a:cxn ang="0">
                  <a:pos x="156" y="27"/>
                </a:cxn>
                <a:cxn ang="0">
                  <a:pos x="152" y="42"/>
                </a:cxn>
                <a:cxn ang="0">
                  <a:pos x="148" y="46"/>
                </a:cxn>
                <a:cxn ang="0">
                  <a:pos x="139" y="35"/>
                </a:cxn>
                <a:cxn ang="0">
                  <a:pos x="129" y="21"/>
                </a:cxn>
                <a:cxn ang="0">
                  <a:pos x="108" y="2"/>
                </a:cxn>
                <a:cxn ang="0">
                  <a:pos x="91" y="0"/>
                </a:cxn>
                <a:cxn ang="0">
                  <a:pos x="76" y="4"/>
                </a:cxn>
                <a:cxn ang="0">
                  <a:pos x="64" y="16"/>
                </a:cxn>
                <a:cxn ang="0">
                  <a:pos x="57" y="33"/>
                </a:cxn>
                <a:cxn ang="0">
                  <a:pos x="53" y="50"/>
                </a:cxn>
                <a:cxn ang="0">
                  <a:pos x="53" y="65"/>
                </a:cxn>
                <a:cxn ang="0">
                  <a:pos x="55" y="80"/>
                </a:cxn>
                <a:cxn ang="0">
                  <a:pos x="55" y="95"/>
                </a:cxn>
                <a:cxn ang="0">
                  <a:pos x="57" y="101"/>
                </a:cxn>
                <a:cxn ang="0">
                  <a:pos x="49" y="101"/>
                </a:cxn>
                <a:cxn ang="0">
                  <a:pos x="34" y="103"/>
                </a:cxn>
                <a:cxn ang="0">
                  <a:pos x="15" y="109"/>
                </a:cxn>
                <a:cxn ang="0">
                  <a:pos x="2" y="120"/>
                </a:cxn>
                <a:cxn ang="0">
                  <a:pos x="0" y="133"/>
                </a:cxn>
                <a:cxn ang="0">
                  <a:pos x="11" y="150"/>
                </a:cxn>
                <a:cxn ang="0">
                  <a:pos x="26" y="160"/>
                </a:cxn>
                <a:cxn ang="0">
                  <a:pos x="47" y="160"/>
                </a:cxn>
                <a:cxn ang="0">
                  <a:pos x="64" y="154"/>
                </a:cxn>
                <a:cxn ang="0">
                  <a:pos x="85" y="149"/>
                </a:cxn>
                <a:cxn ang="0">
                  <a:pos x="104" y="141"/>
                </a:cxn>
                <a:cxn ang="0">
                  <a:pos x="135" y="131"/>
                </a:cxn>
                <a:cxn ang="0">
                  <a:pos x="169" y="120"/>
                </a:cxn>
                <a:cxn ang="0">
                  <a:pos x="203" y="111"/>
                </a:cxn>
                <a:cxn ang="0">
                  <a:pos x="230" y="103"/>
                </a:cxn>
                <a:cxn ang="0">
                  <a:pos x="241" y="101"/>
                </a:cxn>
              </a:cxnLst>
              <a:rect l="0" t="0" r="r" b="b"/>
              <a:pathLst>
                <a:path w="327" h="160">
                  <a:moveTo>
                    <a:pt x="241" y="101"/>
                  </a:moveTo>
                  <a:lnTo>
                    <a:pt x="247" y="99"/>
                  </a:lnTo>
                  <a:lnTo>
                    <a:pt x="253" y="99"/>
                  </a:lnTo>
                  <a:lnTo>
                    <a:pt x="260" y="99"/>
                  </a:lnTo>
                  <a:lnTo>
                    <a:pt x="268" y="99"/>
                  </a:lnTo>
                  <a:lnTo>
                    <a:pt x="274" y="99"/>
                  </a:lnTo>
                  <a:lnTo>
                    <a:pt x="281" y="97"/>
                  </a:lnTo>
                  <a:lnTo>
                    <a:pt x="287" y="97"/>
                  </a:lnTo>
                  <a:lnTo>
                    <a:pt x="294" y="97"/>
                  </a:lnTo>
                  <a:lnTo>
                    <a:pt x="300" y="93"/>
                  </a:lnTo>
                  <a:lnTo>
                    <a:pt x="306" y="92"/>
                  </a:lnTo>
                  <a:lnTo>
                    <a:pt x="310" y="88"/>
                  </a:lnTo>
                  <a:lnTo>
                    <a:pt x="315" y="86"/>
                  </a:lnTo>
                  <a:lnTo>
                    <a:pt x="319" y="80"/>
                  </a:lnTo>
                  <a:lnTo>
                    <a:pt x="323" y="76"/>
                  </a:lnTo>
                  <a:lnTo>
                    <a:pt x="325" y="71"/>
                  </a:lnTo>
                  <a:lnTo>
                    <a:pt x="327" y="65"/>
                  </a:lnTo>
                  <a:lnTo>
                    <a:pt x="327" y="57"/>
                  </a:lnTo>
                  <a:lnTo>
                    <a:pt x="327" y="54"/>
                  </a:lnTo>
                  <a:lnTo>
                    <a:pt x="323" y="48"/>
                  </a:lnTo>
                  <a:lnTo>
                    <a:pt x="319" y="46"/>
                  </a:lnTo>
                  <a:lnTo>
                    <a:pt x="312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1" y="42"/>
                  </a:lnTo>
                  <a:lnTo>
                    <a:pt x="283" y="42"/>
                  </a:lnTo>
                  <a:lnTo>
                    <a:pt x="277" y="42"/>
                  </a:lnTo>
                  <a:lnTo>
                    <a:pt x="270" y="44"/>
                  </a:lnTo>
                  <a:lnTo>
                    <a:pt x="264" y="46"/>
                  </a:lnTo>
                  <a:lnTo>
                    <a:pt x="258" y="46"/>
                  </a:lnTo>
                  <a:lnTo>
                    <a:pt x="254" y="48"/>
                  </a:lnTo>
                  <a:lnTo>
                    <a:pt x="251" y="48"/>
                  </a:lnTo>
                  <a:lnTo>
                    <a:pt x="251" y="48"/>
                  </a:lnTo>
                  <a:lnTo>
                    <a:pt x="251" y="46"/>
                  </a:lnTo>
                  <a:lnTo>
                    <a:pt x="249" y="40"/>
                  </a:lnTo>
                  <a:lnTo>
                    <a:pt x="245" y="35"/>
                  </a:lnTo>
                  <a:lnTo>
                    <a:pt x="239" y="25"/>
                  </a:lnTo>
                  <a:lnTo>
                    <a:pt x="235" y="21"/>
                  </a:lnTo>
                  <a:lnTo>
                    <a:pt x="232" y="17"/>
                  </a:lnTo>
                  <a:lnTo>
                    <a:pt x="226" y="14"/>
                  </a:lnTo>
                  <a:lnTo>
                    <a:pt x="220" y="12"/>
                  </a:lnTo>
                  <a:lnTo>
                    <a:pt x="213" y="10"/>
                  </a:lnTo>
                  <a:lnTo>
                    <a:pt x="207" y="8"/>
                  </a:lnTo>
                  <a:lnTo>
                    <a:pt x="197" y="8"/>
                  </a:lnTo>
                  <a:lnTo>
                    <a:pt x="190" y="8"/>
                  </a:lnTo>
                  <a:lnTo>
                    <a:pt x="178" y="10"/>
                  </a:lnTo>
                  <a:lnTo>
                    <a:pt x="171" y="12"/>
                  </a:lnTo>
                  <a:lnTo>
                    <a:pt x="165" y="16"/>
                  </a:lnTo>
                  <a:lnTo>
                    <a:pt x="161" y="19"/>
                  </a:lnTo>
                  <a:lnTo>
                    <a:pt x="158" y="23"/>
                  </a:lnTo>
                  <a:lnTo>
                    <a:pt x="156" y="27"/>
                  </a:lnTo>
                  <a:lnTo>
                    <a:pt x="154" y="31"/>
                  </a:lnTo>
                  <a:lnTo>
                    <a:pt x="154" y="36"/>
                  </a:lnTo>
                  <a:lnTo>
                    <a:pt x="152" y="42"/>
                  </a:lnTo>
                  <a:lnTo>
                    <a:pt x="150" y="46"/>
                  </a:lnTo>
                  <a:lnTo>
                    <a:pt x="150" y="46"/>
                  </a:lnTo>
                  <a:lnTo>
                    <a:pt x="148" y="46"/>
                  </a:lnTo>
                  <a:lnTo>
                    <a:pt x="146" y="42"/>
                  </a:lnTo>
                  <a:lnTo>
                    <a:pt x="144" y="40"/>
                  </a:lnTo>
                  <a:lnTo>
                    <a:pt x="139" y="35"/>
                  </a:lnTo>
                  <a:lnTo>
                    <a:pt x="135" y="31"/>
                  </a:lnTo>
                  <a:lnTo>
                    <a:pt x="131" y="25"/>
                  </a:lnTo>
                  <a:lnTo>
                    <a:pt x="129" y="21"/>
                  </a:lnTo>
                  <a:lnTo>
                    <a:pt x="121" y="14"/>
                  </a:lnTo>
                  <a:lnTo>
                    <a:pt x="116" y="8"/>
                  </a:lnTo>
                  <a:lnTo>
                    <a:pt x="108" y="2"/>
                  </a:lnTo>
                  <a:lnTo>
                    <a:pt x="101" y="0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2" y="2"/>
                  </a:lnTo>
                  <a:lnTo>
                    <a:pt x="76" y="4"/>
                  </a:lnTo>
                  <a:lnTo>
                    <a:pt x="72" y="8"/>
                  </a:lnTo>
                  <a:lnTo>
                    <a:pt x="68" y="12"/>
                  </a:lnTo>
                  <a:lnTo>
                    <a:pt x="64" y="16"/>
                  </a:lnTo>
                  <a:lnTo>
                    <a:pt x="61" y="21"/>
                  </a:lnTo>
                  <a:lnTo>
                    <a:pt x="59" y="27"/>
                  </a:lnTo>
                  <a:lnTo>
                    <a:pt x="57" y="33"/>
                  </a:lnTo>
                  <a:lnTo>
                    <a:pt x="55" y="38"/>
                  </a:lnTo>
                  <a:lnTo>
                    <a:pt x="53" y="44"/>
                  </a:lnTo>
                  <a:lnTo>
                    <a:pt x="53" y="50"/>
                  </a:lnTo>
                  <a:lnTo>
                    <a:pt x="53" y="55"/>
                  </a:lnTo>
                  <a:lnTo>
                    <a:pt x="53" y="61"/>
                  </a:lnTo>
                  <a:lnTo>
                    <a:pt x="53" y="65"/>
                  </a:lnTo>
                  <a:lnTo>
                    <a:pt x="53" y="71"/>
                  </a:lnTo>
                  <a:lnTo>
                    <a:pt x="53" y="76"/>
                  </a:lnTo>
                  <a:lnTo>
                    <a:pt x="55" y="80"/>
                  </a:lnTo>
                  <a:lnTo>
                    <a:pt x="55" y="88"/>
                  </a:lnTo>
                  <a:lnTo>
                    <a:pt x="55" y="92"/>
                  </a:lnTo>
                  <a:lnTo>
                    <a:pt x="55" y="95"/>
                  </a:lnTo>
                  <a:lnTo>
                    <a:pt x="57" y="99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49" y="101"/>
                  </a:lnTo>
                  <a:lnTo>
                    <a:pt x="45" y="101"/>
                  </a:lnTo>
                  <a:lnTo>
                    <a:pt x="40" y="101"/>
                  </a:lnTo>
                  <a:lnTo>
                    <a:pt x="34" y="103"/>
                  </a:lnTo>
                  <a:lnTo>
                    <a:pt x="28" y="105"/>
                  </a:lnTo>
                  <a:lnTo>
                    <a:pt x="23" y="107"/>
                  </a:lnTo>
                  <a:lnTo>
                    <a:pt x="15" y="109"/>
                  </a:lnTo>
                  <a:lnTo>
                    <a:pt x="11" y="112"/>
                  </a:lnTo>
                  <a:lnTo>
                    <a:pt x="5" y="114"/>
                  </a:lnTo>
                  <a:lnTo>
                    <a:pt x="2" y="120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4" y="141"/>
                  </a:lnTo>
                  <a:lnTo>
                    <a:pt x="7" y="147"/>
                  </a:lnTo>
                  <a:lnTo>
                    <a:pt x="11" y="150"/>
                  </a:lnTo>
                  <a:lnTo>
                    <a:pt x="17" y="154"/>
                  </a:lnTo>
                  <a:lnTo>
                    <a:pt x="23" y="158"/>
                  </a:lnTo>
                  <a:lnTo>
                    <a:pt x="26" y="160"/>
                  </a:lnTo>
                  <a:lnTo>
                    <a:pt x="32" y="160"/>
                  </a:lnTo>
                  <a:lnTo>
                    <a:pt x="40" y="160"/>
                  </a:lnTo>
                  <a:lnTo>
                    <a:pt x="47" y="160"/>
                  </a:lnTo>
                  <a:lnTo>
                    <a:pt x="51" y="158"/>
                  </a:lnTo>
                  <a:lnTo>
                    <a:pt x="59" y="156"/>
                  </a:lnTo>
                  <a:lnTo>
                    <a:pt x="64" y="154"/>
                  </a:lnTo>
                  <a:lnTo>
                    <a:pt x="72" y="152"/>
                  </a:lnTo>
                  <a:lnTo>
                    <a:pt x="78" y="150"/>
                  </a:lnTo>
                  <a:lnTo>
                    <a:pt x="85" y="149"/>
                  </a:lnTo>
                  <a:lnTo>
                    <a:pt x="91" y="147"/>
                  </a:lnTo>
                  <a:lnTo>
                    <a:pt x="99" y="143"/>
                  </a:lnTo>
                  <a:lnTo>
                    <a:pt x="104" y="141"/>
                  </a:lnTo>
                  <a:lnTo>
                    <a:pt x="114" y="137"/>
                  </a:lnTo>
                  <a:lnTo>
                    <a:pt x="123" y="133"/>
                  </a:lnTo>
                  <a:lnTo>
                    <a:pt x="135" y="131"/>
                  </a:lnTo>
                  <a:lnTo>
                    <a:pt x="144" y="128"/>
                  </a:lnTo>
                  <a:lnTo>
                    <a:pt x="158" y="124"/>
                  </a:lnTo>
                  <a:lnTo>
                    <a:pt x="169" y="120"/>
                  </a:lnTo>
                  <a:lnTo>
                    <a:pt x="182" y="116"/>
                  </a:lnTo>
                  <a:lnTo>
                    <a:pt x="194" y="112"/>
                  </a:lnTo>
                  <a:lnTo>
                    <a:pt x="203" y="111"/>
                  </a:lnTo>
                  <a:lnTo>
                    <a:pt x="213" y="107"/>
                  </a:lnTo>
                  <a:lnTo>
                    <a:pt x="222" y="105"/>
                  </a:lnTo>
                  <a:lnTo>
                    <a:pt x="230" y="103"/>
                  </a:lnTo>
                  <a:lnTo>
                    <a:pt x="235" y="101"/>
                  </a:lnTo>
                  <a:lnTo>
                    <a:pt x="239" y="101"/>
                  </a:lnTo>
                  <a:lnTo>
                    <a:pt x="241" y="101"/>
                  </a:lnTo>
                  <a:lnTo>
                    <a:pt x="241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5" name="Freeform 57"/>
            <p:cNvSpPr>
              <a:spLocks/>
            </p:cNvSpPr>
            <p:nvPr/>
          </p:nvSpPr>
          <p:spPr bwMode="auto">
            <a:xfrm>
              <a:off x="2753" y="2005"/>
              <a:ext cx="49" cy="293"/>
            </a:xfrm>
            <a:custGeom>
              <a:avLst/>
              <a:gdLst/>
              <a:ahLst/>
              <a:cxnLst>
                <a:cxn ang="0">
                  <a:pos x="95" y="570"/>
                </a:cxn>
                <a:cxn ang="0">
                  <a:pos x="93" y="561"/>
                </a:cxn>
                <a:cxn ang="0">
                  <a:pos x="90" y="546"/>
                </a:cxn>
                <a:cxn ang="0">
                  <a:pos x="86" y="523"/>
                </a:cxn>
                <a:cxn ang="0">
                  <a:pos x="82" y="498"/>
                </a:cxn>
                <a:cxn ang="0">
                  <a:pos x="78" y="471"/>
                </a:cxn>
                <a:cxn ang="0">
                  <a:pos x="74" y="443"/>
                </a:cxn>
                <a:cxn ang="0">
                  <a:pos x="74" y="416"/>
                </a:cxn>
                <a:cxn ang="0">
                  <a:pos x="74" y="392"/>
                </a:cxn>
                <a:cxn ang="0">
                  <a:pos x="74" y="363"/>
                </a:cxn>
                <a:cxn ang="0">
                  <a:pos x="74" y="337"/>
                </a:cxn>
                <a:cxn ang="0">
                  <a:pos x="74" y="310"/>
                </a:cxn>
                <a:cxn ang="0">
                  <a:pos x="74" y="281"/>
                </a:cxn>
                <a:cxn ang="0">
                  <a:pos x="74" y="255"/>
                </a:cxn>
                <a:cxn ang="0">
                  <a:pos x="76" y="230"/>
                </a:cxn>
                <a:cxn ang="0">
                  <a:pos x="76" y="207"/>
                </a:cxn>
                <a:cxn ang="0">
                  <a:pos x="76" y="186"/>
                </a:cxn>
                <a:cxn ang="0">
                  <a:pos x="72" y="164"/>
                </a:cxn>
                <a:cxn ang="0">
                  <a:pos x="69" y="141"/>
                </a:cxn>
                <a:cxn ang="0">
                  <a:pos x="63" y="118"/>
                </a:cxn>
                <a:cxn ang="0">
                  <a:pos x="55" y="97"/>
                </a:cxn>
                <a:cxn ang="0">
                  <a:pos x="52" y="80"/>
                </a:cxn>
                <a:cxn ang="0">
                  <a:pos x="46" y="67"/>
                </a:cxn>
                <a:cxn ang="0">
                  <a:pos x="44" y="59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15"/>
                </a:cxn>
                <a:cxn ang="0">
                  <a:pos x="12" y="34"/>
                </a:cxn>
                <a:cxn ang="0">
                  <a:pos x="19" y="55"/>
                </a:cxn>
                <a:cxn ang="0">
                  <a:pos x="25" y="78"/>
                </a:cxn>
                <a:cxn ang="0">
                  <a:pos x="31" y="99"/>
                </a:cxn>
                <a:cxn ang="0">
                  <a:pos x="36" y="118"/>
                </a:cxn>
                <a:cxn ang="0">
                  <a:pos x="38" y="133"/>
                </a:cxn>
                <a:cxn ang="0">
                  <a:pos x="38" y="148"/>
                </a:cxn>
                <a:cxn ang="0">
                  <a:pos x="40" y="175"/>
                </a:cxn>
                <a:cxn ang="0">
                  <a:pos x="42" y="207"/>
                </a:cxn>
                <a:cxn ang="0">
                  <a:pos x="44" y="243"/>
                </a:cxn>
                <a:cxn ang="0">
                  <a:pos x="46" y="279"/>
                </a:cxn>
                <a:cxn ang="0">
                  <a:pos x="48" y="310"/>
                </a:cxn>
                <a:cxn ang="0">
                  <a:pos x="50" y="335"/>
                </a:cxn>
                <a:cxn ang="0">
                  <a:pos x="52" y="350"/>
                </a:cxn>
                <a:cxn ang="0">
                  <a:pos x="52" y="357"/>
                </a:cxn>
                <a:cxn ang="0">
                  <a:pos x="52" y="373"/>
                </a:cxn>
                <a:cxn ang="0">
                  <a:pos x="52" y="388"/>
                </a:cxn>
                <a:cxn ang="0">
                  <a:pos x="55" y="407"/>
                </a:cxn>
                <a:cxn ang="0">
                  <a:pos x="55" y="424"/>
                </a:cxn>
                <a:cxn ang="0">
                  <a:pos x="57" y="439"/>
                </a:cxn>
                <a:cxn ang="0">
                  <a:pos x="59" y="452"/>
                </a:cxn>
                <a:cxn ang="0">
                  <a:pos x="59" y="462"/>
                </a:cxn>
                <a:cxn ang="0">
                  <a:pos x="59" y="471"/>
                </a:cxn>
                <a:cxn ang="0">
                  <a:pos x="61" y="490"/>
                </a:cxn>
                <a:cxn ang="0">
                  <a:pos x="65" y="509"/>
                </a:cxn>
                <a:cxn ang="0">
                  <a:pos x="69" y="532"/>
                </a:cxn>
                <a:cxn ang="0">
                  <a:pos x="71" y="553"/>
                </a:cxn>
                <a:cxn ang="0">
                  <a:pos x="74" y="570"/>
                </a:cxn>
                <a:cxn ang="0">
                  <a:pos x="74" y="582"/>
                </a:cxn>
                <a:cxn ang="0">
                  <a:pos x="76" y="587"/>
                </a:cxn>
                <a:cxn ang="0">
                  <a:pos x="97" y="572"/>
                </a:cxn>
              </a:cxnLst>
              <a:rect l="0" t="0" r="r" b="b"/>
              <a:pathLst>
                <a:path w="97" h="587">
                  <a:moveTo>
                    <a:pt x="97" y="572"/>
                  </a:moveTo>
                  <a:lnTo>
                    <a:pt x="95" y="570"/>
                  </a:lnTo>
                  <a:lnTo>
                    <a:pt x="95" y="566"/>
                  </a:lnTo>
                  <a:lnTo>
                    <a:pt x="93" y="561"/>
                  </a:lnTo>
                  <a:lnTo>
                    <a:pt x="91" y="555"/>
                  </a:lnTo>
                  <a:lnTo>
                    <a:pt x="90" y="546"/>
                  </a:lnTo>
                  <a:lnTo>
                    <a:pt x="88" y="534"/>
                  </a:lnTo>
                  <a:lnTo>
                    <a:pt x="86" y="523"/>
                  </a:lnTo>
                  <a:lnTo>
                    <a:pt x="84" y="511"/>
                  </a:lnTo>
                  <a:lnTo>
                    <a:pt x="82" y="498"/>
                  </a:lnTo>
                  <a:lnTo>
                    <a:pt x="80" y="485"/>
                  </a:lnTo>
                  <a:lnTo>
                    <a:pt x="78" y="471"/>
                  </a:lnTo>
                  <a:lnTo>
                    <a:pt x="76" y="458"/>
                  </a:lnTo>
                  <a:lnTo>
                    <a:pt x="74" y="443"/>
                  </a:lnTo>
                  <a:lnTo>
                    <a:pt x="74" y="430"/>
                  </a:lnTo>
                  <a:lnTo>
                    <a:pt x="74" y="416"/>
                  </a:lnTo>
                  <a:lnTo>
                    <a:pt x="74" y="405"/>
                  </a:lnTo>
                  <a:lnTo>
                    <a:pt x="74" y="392"/>
                  </a:lnTo>
                  <a:lnTo>
                    <a:pt x="74" y="378"/>
                  </a:lnTo>
                  <a:lnTo>
                    <a:pt x="74" y="363"/>
                  </a:lnTo>
                  <a:lnTo>
                    <a:pt x="74" y="350"/>
                  </a:lnTo>
                  <a:lnTo>
                    <a:pt x="74" y="337"/>
                  </a:lnTo>
                  <a:lnTo>
                    <a:pt x="74" y="323"/>
                  </a:lnTo>
                  <a:lnTo>
                    <a:pt x="74" y="310"/>
                  </a:lnTo>
                  <a:lnTo>
                    <a:pt x="74" y="297"/>
                  </a:lnTo>
                  <a:lnTo>
                    <a:pt x="74" y="281"/>
                  </a:lnTo>
                  <a:lnTo>
                    <a:pt x="74" y="268"/>
                  </a:lnTo>
                  <a:lnTo>
                    <a:pt x="74" y="255"/>
                  </a:lnTo>
                  <a:lnTo>
                    <a:pt x="76" y="243"/>
                  </a:lnTo>
                  <a:lnTo>
                    <a:pt x="76" y="230"/>
                  </a:lnTo>
                  <a:lnTo>
                    <a:pt x="76" y="219"/>
                  </a:lnTo>
                  <a:lnTo>
                    <a:pt x="76" y="207"/>
                  </a:lnTo>
                  <a:lnTo>
                    <a:pt x="76" y="198"/>
                  </a:lnTo>
                  <a:lnTo>
                    <a:pt x="76" y="186"/>
                  </a:lnTo>
                  <a:lnTo>
                    <a:pt x="74" y="175"/>
                  </a:lnTo>
                  <a:lnTo>
                    <a:pt x="72" y="164"/>
                  </a:lnTo>
                  <a:lnTo>
                    <a:pt x="71" y="152"/>
                  </a:lnTo>
                  <a:lnTo>
                    <a:pt x="69" y="141"/>
                  </a:lnTo>
                  <a:lnTo>
                    <a:pt x="65" y="129"/>
                  </a:lnTo>
                  <a:lnTo>
                    <a:pt x="63" y="118"/>
                  </a:lnTo>
                  <a:lnTo>
                    <a:pt x="61" y="108"/>
                  </a:lnTo>
                  <a:lnTo>
                    <a:pt x="55" y="97"/>
                  </a:lnTo>
                  <a:lnTo>
                    <a:pt x="53" y="88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46" y="67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5"/>
                  </a:lnTo>
                  <a:lnTo>
                    <a:pt x="8" y="25"/>
                  </a:lnTo>
                  <a:lnTo>
                    <a:pt x="12" y="34"/>
                  </a:lnTo>
                  <a:lnTo>
                    <a:pt x="15" y="44"/>
                  </a:lnTo>
                  <a:lnTo>
                    <a:pt x="19" y="55"/>
                  </a:lnTo>
                  <a:lnTo>
                    <a:pt x="21" y="67"/>
                  </a:lnTo>
                  <a:lnTo>
                    <a:pt x="25" y="78"/>
                  </a:lnTo>
                  <a:lnTo>
                    <a:pt x="29" y="89"/>
                  </a:lnTo>
                  <a:lnTo>
                    <a:pt x="31" y="99"/>
                  </a:lnTo>
                  <a:lnTo>
                    <a:pt x="34" y="108"/>
                  </a:lnTo>
                  <a:lnTo>
                    <a:pt x="36" y="118"/>
                  </a:lnTo>
                  <a:lnTo>
                    <a:pt x="36" y="126"/>
                  </a:lnTo>
                  <a:lnTo>
                    <a:pt x="38" y="133"/>
                  </a:lnTo>
                  <a:lnTo>
                    <a:pt x="38" y="139"/>
                  </a:lnTo>
                  <a:lnTo>
                    <a:pt x="38" y="148"/>
                  </a:lnTo>
                  <a:lnTo>
                    <a:pt x="38" y="162"/>
                  </a:lnTo>
                  <a:lnTo>
                    <a:pt x="40" y="175"/>
                  </a:lnTo>
                  <a:lnTo>
                    <a:pt x="40" y="190"/>
                  </a:lnTo>
                  <a:lnTo>
                    <a:pt x="42" y="207"/>
                  </a:lnTo>
                  <a:lnTo>
                    <a:pt x="42" y="224"/>
                  </a:lnTo>
                  <a:lnTo>
                    <a:pt x="44" y="243"/>
                  </a:lnTo>
                  <a:lnTo>
                    <a:pt x="46" y="260"/>
                  </a:lnTo>
                  <a:lnTo>
                    <a:pt x="46" y="279"/>
                  </a:lnTo>
                  <a:lnTo>
                    <a:pt x="48" y="295"/>
                  </a:lnTo>
                  <a:lnTo>
                    <a:pt x="48" y="310"/>
                  </a:lnTo>
                  <a:lnTo>
                    <a:pt x="50" y="323"/>
                  </a:lnTo>
                  <a:lnTo>
                    <a:pt x="50" y="335"/>
                  </a:lnTo>
                  <a:lnTo>
                    <a:pt x="50" y="342"/>
                  </a:lnTo>
                  <a:lnTo>
                    <a:pt x="52" y="350"/>
                  </a:lnTo>
                  <a:lnTo>
                    <a:pt x="52" y="354"/>
                  </a:lnTo>
                  <a:lnTo>
                    <a:pt x="52" y="357"/>
                  </a:lnTo>
                  <a:lnTo>
                    <a:pt x="52" y="363"/>
                  </a:lnTo>
                  <a:lnTo>
                    <a:pt x="52" y="373"/>
                  </a:lnTo>
                  <a:lnTo>
                    <a:pt x="52" y="378"/>
                  </a:lnTo>
                  <a:lnTo>
                    <a:pt x="52" y="388"/>
                  </a:lnTo>
                  <a:lnTo>
                    <a:pt x="53" y="397"/>
                  </a:lnTo>
                  <a:lnTo>
                    <a:pt x="55" y="407"/>
                  </a:lnTo>
                  <a:lnTo>
                    <a:pt x="55" y="414"/>
                  </a:lnTo>
                  <a:lnTo>
                    <a:pt x="55" y="424"/>
                  </a:lnTo>
                  <a:lnTo>
                    <a:pt x="55" y="432"/>
                  </a:lnTo>
                  <a:lnTo>
                    <a:pt x="57" y="439"/>
                  </a:lnTo>
                  <a:lnTo>
                    <a:pt x="57" y="445"/>
                  </a:lnTo>
                  <a:lnTo>
                    <a:pt x="59" y="452"/>
                  </a:lnTo>
                  <a:lnTo>
                    <a:pt x="59" y="458"/>
                  </a:lnTo>
                  <a:lnTo>
                    <a:pt x="59" y="462"/>
                  </a:lnTo>
                  <a:lnTo>
                    <a:pt x="59" y="466"/>
                  </a:lnTo>
                  <a:lnTo>
                    <a:pt x="59" y="471"/>
                  </a:lnTo>
                  <a:lnTo>
                    <a:pt x="61" y="481"/>
                  </a:lnTo>
                  <a:lnTo>
                    <a:pt x="61" y="490"/>
                  </a:lnTo>
                  <a:lnTo>
                    <a:pt x="63" y="498"/>
                  </a:lnTo>
                  <a:lnTo>
                    <a:pt x="65" y="509"/>
                  </a:lnTo>
                  <a:lnTo>
                    <a:pt x="65" y="521"/>
                  </a:lnTo>
                  <a:lnTo>
                    <a:pt x="69" y="532"/>
                  </a:lnTo>
                  <a:lnTo>
                    <a:pt x="69" y="542"/>
                  </a:lnTo>
                  <a:lnTo>
                    <a:pt x="71" y="553"/>
                  </a:lnTo>
                  <a:lnTo>
                    <a:pt x="72" y="561"/>
                  </a:lnTo>
                  <a:lnTo>
                    <a:pt x="74" y="570"/>
                  </a:lnTo>
                  <a:lnTo>
                    <a:pt x="74" y="576"/>
                  </a:lnTo>
                  <a:lnTo>
                    <a:pt x="74" y="582"/>
                  </a:lnTo>
                  <a:lnTo>
                    <a:pt x="76" y="585"/>
                  </a:lnTo>
                  <a:lnTo>
                    <a:pt x="76" y="587"/>
                  </a:lnTo>
                  <a:lnTo>
                    <a:pt x="97" y="572"/>
                  </a:lnTo>
                  <a:lnTo>
                    <a:pt x="97" y="57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6" name="Freeform 58"/>
            <p:cNvSpPr>
              <a:spLocks/>
            </p:cNvSpPr>
            <p:nvPr/>
          </p:nvSpPr>
          <p:spPr bwMode="auto">
            <a:xfrm>
              <a:off x="3145" y="1982"/>
              <a:ext cx="106" cy="583"/>
            </a:xfrm>
            <a:custGeom>
              <a:avLst/>
              <a:gdLst/>
              <a:ahLst/>
              <a:cxnLst>
                <a:cxn ang="0">
                  <a:pos x="124" y="6"/>
                </a:cxn>
                <a:cxn ang="0">
                  <a:pos x="156" y="2"/>
                </a:cxn>
                <a:cxn ang="0">
                  <a:pos x="189" y="0"/>
                </a:cxn>
                <a:cxn ang="0">
                  <a:pos x="210" y="4"/>
                </a:cxn>
                <a:cxn ang="0">
                  <a:pos x="210" y="19"/>
                </a:cxn>
                <a:cxn ang="0">
                  <a:pos x="196" y="37"/>
                </a:cxn>
                <a:cxn ang="0">
                  <a:pos x="179" y="54"/>
                </a:cxn>
                <a:cxn ang="0">
                  <a:pos x="162" y="78"/>
                </a:cxn>
                <a:cxn ang="0">
                  <a:pos x="143" y="111"/>
                </a:cxn>
                <a:cxn ang="0">
                  <a:pos x="126" y="151"/>
                </a:cxn>
                <a:cxn ang="0">
                  <a:pos x="105" y="194"/>
                </a:cxn>
                <a:cxn ang="0">
                  <a:pos x="86" y="248"/>
                </a:cxn>
                <a:cxn ang="0">
                  <a:pos x="67" y="303"/>
                </a:cxn>
                <a:cxn ang="0">
                  <a:pos x="54" y="358"/>
                </a:cxn>
                <a:cxn ang="0">
                  <a:pos x="48" y="438"/>
                </a:cxn>
                <a:cxn ang="0">
                  <a:pos x="44" y="574"/>
                </a:cxn>
                <a:cxn ang="0">
                  <a:pos x="42" y="717"/>
                </a:cxn>
                <a:cxn ang="0">
                  <a:pos x="38" y="846"/>
                </a:cxn>
                <a:cxn ang="0">
                  <a:pos x="38" y="943"/>
                </a:cxn>
                <a:cxn ang="0">
                  <a:pos x="40" y="989"/>
                </a:cxn>
                <a:cxn ang="0">
                  <a:pos x="42" y="1010"/>
                </a:cxn>
                <a:cxn ang="0">
                  <a:pos x="44" y="1046"/>
                </a:cxn>
                <a:cxn ang="0">
                  <a:pos x="48" y="1086"/>
                </a:cxn>
                <a:cxn ang="0">
                  <a:pos x="50" y="1120"/>
                </a:cxn>
                <a:cxn ang="0">
                  <a:pos x="50" y="1141"/>
                </a:cxn>
                <a:cxn ang="0">
                  <a:pos x="0" y="1150"/>
                </a:cxn>
                <a:cxn ang="0">
                  <a:pos x="10" y="1141"/>
                </a:cxn>
                <a:cxn ang="0">
                  <a:pos x="25" y="1128"/>
                </a:cxn>
                <a:cxn ang="0">
                  <a:pos x="29" y="1114"/>
                </a:cxn>
                <a:cxn ang="0">
                  <a:pos x="27" y="1086"/>
                </a:cxn>
                <a:cxn ang="0">
                  <a:pos x="25" y="1034"/>
                </a:cxn>
                <a:cxn ang="0">
                  <a:pos x="23" y="979"/>
                </a:cxn>
                <a:cxn ang="0">
                  <a:pos x="21" y="928"/>
                </a:cxn>
                <a:cxn ang="0">
                  <a:pos x="21" y="898"/>
                </a:cxn>
                <a:cxn ang="0">
                  <a:pos x="21" y="856"/>
                </a:cxn>
                <a:cxn ang="0">
                  <a:pos x="23" y="784"/>
                </a:cxn>
                <a:cxn ang="0">
                  <a:pos x="25" y="700"/>
                </a:cxn>
                <a:cxn ang="0">
                  <a:pos x="27" y="626"/>
                </a:cxn>
                <a:cxn ang="0">
                  <a:pos x="27" y="584"/>
                </a:cxn>
                <a:cxn ang="0">
                  <a:pos x="27" y="573"/>
                </a:cxn>
                <a:cxn ang="0">
                  <a:pos x="27" y="536"/>
                </a:cxn>
                <a:cxn ang="0">
                  <a:pos x="29" y="481"/>
                </a:cxn>
                <a:cxn ang="0">
                  <a:pos x="31" y="419"/>
                </a:cxn>
                <a:cxn ang="0">
                  <a:pos x="37" y="356"/>
                </a:cxn>
                <a:cxn ang="0">
                  <a:pos x="44" y="306"/>
                </a:cxn>
                <a:cxn ang="0">
                  <a:pos x="57" y="257"/>
                </a:cxn>
                <a:cxn ang="0">
                  <a:pos x="75" y="210"/>
                </a:cxn>
                <a:cxn ang="0">
                  <a:pos x="92" y="168"/>
                </a:cxn>
                <a:cxn ang="0">
                  <a:pos x="105" y="135"/>
                </a:cxn>
                <a:cxn ang="0">
                  <a:pos x="116" y="116"/>
                </a:cxn>
                <a:cxn ang="0">
                  <a:pos x="124" y="99"/>
                </a:cxn>
                <a:cxn ang="0">
                  <a:pos x="139" y="78"/>
                </a:cxn>
                <a:cxn ang="0">
                  <a:pos x="156" y="56"/>
                </a:cxn>
                <a:cxn ang="0">
                  <a:pos x="168" y="37"/>
                </a:cxn>
                <a:cxn ang="0">
                  <a:pos x="172" y="25"/>
                </a:cxn>
                <a:cxn ang="0">
                  <a:pos x="162" y="23"/>
                </a:cxn>
                <a:cxn ang="0">
                  <a:pos x="145" y="23"/>
                </a:cxn>
                <a:cxn ang="0">
                  <a:pos x="124" y="27"/>
                </a:cxn>
                <a:cxn ang="0">
                  <a:pos x="101" y="29"/>
                </a:cxn>
              </a:cxnLst>
              <a:rect l="0" t="0" r="r" b="b"/>
              <a:pathLst>
                <a:path w="213" h="1167">
                  <a:moveTo>
                    <a:pt x="107" y="8"/>
                  </a:moveTo>
                  <a:lnTo>
                    <a:pt x="114" y="8"/>
                  </a:lnTo>
                  <a:lnTo>
                    <a:pt x="124" y="6"/>
                  </a:lnTo>
                  <a:lnTo>
                    <a:pt x="134" y="4"/>
                  </a:lnTo>
                  <a:lnTo>
                    <a:pt x="145" y="2"/>
                  </a:lnTo>
                  <a:lnTo>
                    <a:pt x="156" y="2"/>
                  </a:lnTo>
                  <a:lnTo>
                    <a:pt x="168" y="0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98" y="2"/>
                  </a:lnTo>
                  <a:lnTo>
                    <a:pt x="204" y="2"/>
                  </a:lnTo>
                  <a:lnTo>
                    <a:pt x="210" y="4"/>
                  </a:lnTo>
                  <a:lnTo>
                    <a:pt x="213" y="8"/>
                  </a:lnTo>
                  <a:lnTo>
                    <a:pt x="213" y="14"/>
                  </a:lnTo>
                  <a:lnTo>
                    <a:pt x="210" y="19"/>
                  </a:lnTo>
                  <a:lnTo>
                    <a:pt x="204" y="27"/>
                  </a:lnTo>
                  <a:lnTo>
                    <a:pt x="200" y="31"/>
                  </a:lnTo>
                  <a:lnTo>
                    <a:pt x="196" y="37"/>
                  </a:lnTo>
                  <a:lnTo>
                    <a:pt x="191" y="40"/>
                  </a:lnTo>
                  <a:lnTo>
                    <a:pt x="187" y="48"/>
                  </a:lnTo>
                  <a:lnTo>
                    <a:pt x="179" y="54"/>
                  </a:lnTo>
                  <a:lnTo>
                    <a:pt x="173" y="61"/>
                  </a:lnTo>
                  <a:lnTo>
                    <a:pt x="168" y="69"/>
                  </a:lnTo>
                  <a:lnTo>
                    <a:pt x="162" y="78"/>
                  </a:lnTo>
                  <a:lnTo>
                    <a:pt x="156" y="88"/>
                  </a:lnTo>
                  <a:lnTo>
                    <a:pt x="149" y="99"/>
                  </a:lnTo>
                  <a:lnTo>
                    <a:pt x="143" y="111"/>
                  </a:lnTo>
                  <a:lnTo>
                    <a:pt x="137" y="124"/>
                  </a:lnTo>
                  <a:lnTo>
                    <a:pt x="132" y="135"/>
                  </a:lnTo>
                  <a:lnTo>
                    <a:pt x="126" y="151"/>
                  </a:lnTo>
                  <a:lnTo>
                    <a:pt x="120" y="164"/>
                  </a:lnTo>
                  <a:lnTo>
                    <a:pt x="113" y="179"/>
                  </a:lnTo>
                  <a:lnTo>
                    <a:pt x="105" y="194"/>
                  </a:lnTo>
                  <a:lnTo>
                    <a:pt x="99" y="211"/>
                  </a:lnTo>
                  <a:lnTo>
                    <a:pt x="94" y="229"/>
                  </a:lnTo>
                  <a:lnTo>
                    <a:pt x="86" y="248"/>
                  </a:lnTo>
                  <a:lnTo>
                    <a:pt x="80" y="265"/>
                  </a:lnTo>
                  <a:lnTo>
                    <a:pt x="73" y="284"/>
                  </a:lnTo>
                  <a:lnTo>
                    <a:pt x="67" y="303"/>
                  </a:lnTo>
                  <a:lnTo>
                    <a:pt x="63" y="320"/>
                  </a:lnTo>
                  <a:lnTo>
                    <a:pt x="57" y="339"/>
                  </a:lnTo>
                  <a:lnTo>
                    <a:pt x="54" y="358"/>
                  </a:lnTo>
                  <a:lnTo>
                    <a:pt x="52" y="377"/>
                  </a:lnTo>
                  <a:lnTo>
                    <a:pt x="52" y="396"/>
                  </a:lnTo>
                  <a:lnTo>
                    <a:pt x="48" y="438"/>
                  </a:lnTo>
                  <a:lnTo>
                    <a:pt x="48" y="481"/>
                  </a:lnTo>
                  <a:lnTo>
                    <a:pt x="46" y="527"/>
                  </a:lnTo>
                  <a:lnTo>
                    <a:pt x="44" y="574"/>
                  </a:lnTo>
                  <a:lnTo>
                    <a:pt x="44" y="622"/>
                  </a:lnTo>
                  <a:lnTo>
                    <a:pt x="42" y="670"/>
                  </a:lnTo>
                  <a:lnTo>
                    <a:pt x="42" y="717"/>
                  </a:lnTo>
                  <a:lnTo>
                    <a:pt x="42" y="763"/>
                  </a:lnTo>
                  <a:lnTo>
                    <a:pt x="40" y="806"/>
                  </a:lnTo>
                  <a:lnTo>
                    <a:pt x="38" y="846"/>
                  </a:lnTo>
                  <a:lnTo>
                    <a:pt x="38" y="884"/>
                  </a:lnTo>
                  <a:lnTo>
                    <a:pt x="38" y="917"/>
                  </a:lnTo>
                  <a:lnTo>
                    <a:pt x="38" y="943"/>
                  </a:lnTo>
                  <a:lnTo>
                    <a:pt x="38" y="966"/>
                  </a:lnTo>
                  <a:lnTo>
                    <a:pt x="38" y="979"/>
                  </a:lnTo>
                  <a:lnTo>
                    <a:pt x="40" y="989"/>
                  </a:lnTo>
                  <a:lnTo>
                    <a:pt x="40" y="993"/>
                  </a:lnTo>
                  <a:lnTo>
                    <a:pt x="42" y="1000"/>
                  </a:lnTo>
                  <a:lnTo>
                    <a:pt x="42" y="1010"/>
                  </a:lnTo>
                  <a:lnTo>
                    <a:pt x="44" y="1019"/>
                  </a:lnTo>
                  <a:lnTo>
                    <a:pt x="44" y="1033"/>
                  </a:lnTo>
                  <a:lnTo>
                    <a:pt x="44" y="1046"/>
                  </a:lnTo>
                  <a:lnTo>
                    <a:pt x="46" y="1059"/>
                  </a:lnTo>
                  <a:lnTo>
                    <a:pt x="48" y="1072"/>
                  </a:lnTo>
                  <a:lnTo>
                    <a:pt x="48" y="1086"/>
                  </a:lnTo>
                  <a:lnTo>
                    <a:pt x="48" y="1099"/>
                  </a:lnTo>
                  <a:lnTo>
                    <a:pt x="48" y="1110"/>
                  </a:lnTo>
                  <a:lnTo>
                    <a:pt x="50" y="1120"/>
                  </a:lnTo>
                  <a:lnTo>
                    <a:pt x="50" y="1129"/>
                  </a:lnTo>
                  <a:lnTo>
                    <a:pt x="50" y="1137"/>
                  </a:lnTo>
                  <a:lnTo>
                    <a:pt x="50" y="1141"/>
                  </a:lnTo>
                  <a:lnTo>
                    <a:pt x="52" y="1143"/>
                  </a:lnTo>
                  <a:lnTo>
                    <a:pt x="8" y="1167"/>
                  </a:lnTo>
                  <a:lnTo>
                    <a:pt x="0" y="1150"/>
                  </a:lnTo>
                  <a:lnTo>
                    <a:pt x="2" y="1150"/>
                  </a:lnTo>
                  <a:lnTo>
                    <a:pt x="4" y="1147"/>
                  </a:lnTo>
                  <a:lnTo>
                    <a:pt x="10" y="1141"/>
                  </a:lnTo>
                  <a:lnTo>
                    <a:pt x="16" y="1137"/>
                  </a:lnTo>
                  <a:lnTo>
                    <a:pt x="19" y="1131"/>
                  </a:lnTo>
                  <a:lnTo>
                    <a:pt x="25" y="1128"/>
                  </a:lnTo>
                  <a:lnTo>
                    <a:pt x="27" y="1122"/>
                  </a:lnTo>
                  <a:lnTo>
                    <a:pt x="29" y="1118"/>
                  </a:lnTo>
                  <a:lnTo>
                    <a:pt x="29" y="1114"/>
                  </a:lnTo>
                  <a:lnTo>
                    <a:pt x="29" y="1109"/>
                  </a:lnTo>
                  <a:lnTo>
                    <a:pt x="27" y="1097"/>
                  </a:lnTo>
                  <a:lnTo>
                    <a:pt x="27" y="1086"/>
                  </a:lnTo>
                  <a:lnTo>
                    <a:pt x="27" y="1071"/>
                  </a:lnTo>
                  <a:lnTo>
                    <a:pt x="27" y="1053"/>
                  </a:lnTo>
                  <a:lnTo>
                    <a:pt x="25" y="1034"/>
                  </a:lnTo>
                  <a:lnTo>
                    <a:pt x="25" y="1017"/>
                  </a:lnTo>
                  <a:lnTo>
                    <a:pt x="25" y="996"/>
                  </a:lnTo>
                  <a:lnTo>
                    <a:pt x="23" y="979"/>
                  </a:lnTo>
                  <a:lnTo>
                    <a:pt x="23" y="960"/>
                  </a:lnTo>
                  <a:lnTo>
                    <a:pt x="23" y="943"/>
                  </a:lnTo>
                  <a:lnTo>
                    <a:pt x="21" y="928"/>
                  </a:lnTo>
                  <a:lnTo>
                    <a:pt x="21" y="915"/>
                  </a:lnTo>
                  <a:lnTo>
                    <a:pt x="21" y="903"/>
                  </a:lnTo>
                  <a:lnTo>
                    <a:pt x="21" y="898"/>
                  </a:lnTo>
                  <a:lnTo>
                    <a:pt x="21" y="888"/>
                  </a:lnTo>
                  <a:lnTo>
                    <a:pt x="21" y="875"/>
                  </a:lnTo>
                  <a:lnTo>
                    <a:pt x="21" y="856"/>
                  </a:lnTo>
                  <a:lnTo>
                    <a:pt x="21" y="835"/>
                  </a:lnTo>
                  <a:lnTo>
                    <a:pt x="21" y="808"/>
                  </a:lnTo>
                  <a:lnTo>
                    <a:pt x="23" y="784"/>
                  </a:lnTo>
                  <a:lnTo>
                    <a:pt x="23" y="755"/>
                  </a:lnTo>
                  <a:lnTo>
                    <a:pt x="25" y="728"/>
                  </a:lnTo>
                  <a:lnTo>
                    <a:pt x="25" y="700"/>
                  </a:lnTo>
                  <a:lnTo>
                    <a:pt x="25" y="673"/>
                  </a:lnTo>
                  <a:lnTo>
                    <a:pt x="25" y="649"/>
                  </a:lnTo>
                  <a:lnTo>
                    <a:pt x="27" y="626"/>
                  </a:lnTo>
                  <a:lnTo>
                    <a:pt x="27" y="607"/>
                  </a:lnTo>
                  <a:lnTo>
                    <a:pt x="27" y="593"/>
                  </a:lnTo>
                  <a:lnTo>
                    <a:pt x="27" y="584"/>
                  </a:lnTo>
                  <a:lnTo>
                    <a:pt x="27" y="582"/>
                  </a:lnTo>
                  <a:lnTo>
                    <a:pt x="27" y="580"/>
                  </a:lnTo>
                  <a:lnTo>
                    <a:pt x="27" y="573"/>
                  </a:lnTo>
                  <a:lnTo>
                    <a:pt x="27" y="563"/>
                  </a:lnTo>
                  <a:lnTo>
                    <a:pt x="27" y="552"/>
                  </a:lnTo>
                  <a:lnTo>
                    <a:pt x="27" y="536"/>
                  </a:lnTo>
                  <a:lnTo>
                    <a:pt x="27" y="521"/>
                  </a:lnTo>
                  <a:lnTo>
                    <a:pt x="29" y="502"/>
                  </a:lnTo>
                  <a:lnTo>
                    <a:pt x="29" y="481"/>
                  </a:lnTo>
                  <a:lnTo>
                    <a:pt x="29" y="460"/>
                  </a:lnTo>
                  <a:lnTo>
                    <a:pt x="31" y="440"/>
                  </a:lnTo>
                  <a:lnTo>
                    <a:pt x="31" y="419"/>
                  </a:lnTo>
                  <a:lnTo>
                    <a:pt x="33" y="396"/>
                  </a:lnTo>
                  <a:lnTo>
                    <a:pt x="35" y="375"/>
                  </a:lnTo>
                  <a:lnTo>
                    <a:pt x="37" y="356"/>
                  </a:lnTo>
                  <a:lnTo>
                    <a:pt x="38" y="337"/>
                  </a:lnTo>
                  <a:lnTo>
                    <a:pt x="42" y="322"/>
                  </a:lnTo>
                  <a:lnTo>
                    <a:pt x="44" y="306"/>
                  </a:lnTo>
                  <a:lnTo>
                    <a:pt x="48" y="289"/>
                  </a:lnTo>
                  <a:lnTo>
                    <a:pt x="52" y="274"/>
                  </a:lnTo>
                  <a:lnTo>
                    <a:pt x="57" y="257"/>
                  </a:lnTo>
                  <a:lnTo>
                    <a:pt x="61" y="242"/>
                  </a:lnTo>
                  <a:lnTo>
                    <a:pt x="69" y="225"/>
                  </a:lnTo>
                  <a:lnTo>
                    <a:pt x="75" y="210"/>
                  </a:lnTo>
                  <a:lnTo>
                    <a:pt x="80" y="196"/>
                  </a:lnTo>
                  <a:lnTo>
                    <a:pt x="86" y="181"/>
                  </a:lnTo>
                  <a:lnTo>
                    <a:pt x="92" y="168"/>
                  </a:lnTo>
                  <a:lnTo>
                    <a:pt x="95" y="156"/>
                  </a:lnTo>
                  <a:lnTo>
                    <a:pt x="101" y="145"/>
                  </a:lnTo>
                  <a:lnTo>
                    <a:pt x="105" y="135"/>
                  </a:lnTo>
                  <a:lnTo>
                    <a:pt x="111" y="128"/>
                  </a:lnTo>
                  <a:lnTo>
                    <a:pt x="113" y="120"/>
                  </a:lnTo>
                  <a:lnTo>
                    <a:pt x="116" y="116"/>
                  </a:lnTo>
                  <a:lnTo>
                    <a:pt x="118" y="111"/>
                  </a:lnTo>
                  <a:lnTo>
                    <a:pt x="120" y="105"/>
                  </a:lnTo>
                  <a:lnTo>
                    <a:pt x="124" y="99"/>
                  </a:lnTo>
                  <a:lnTo>
                    <a:pt x="130" y="92"/>
                  </a:lnTo>
                  <a:lnTo>
                    <a:pt x="134" y="84"/>
                  </a:lnTo>
                  <a:lnTo>
                    <a:pt x="139" y="78"/>
                  </a:lnTo>
                  <a:lnTo>
                    <a:pt x="145" y="71"/>
                  </a:lnTo>
                  <a:lnTo>
                    <a:pt x="151" y="63"/>
                  </a:lnTo>
                  <a:lnTo>
                    <a:pt x="156" y="56"/>
                  </a:lnTo>
                  <a:lnTo>
                    <a:pt x="160" y="48"/>
                  </a:lnTo>
                  <a:lnTo>
                    <a:pt x="164" y="42"/>
                  </a:lnTo>
                  <a:lnTo>
                    <a:pt x="168" y="37"/>
                  </a:lnTo>
                  <a:lnTo>
                    <a:pt x="170" y="33"/>
                  </a:lnTo>
                  <a:lnTo>
                    <a:pt x="172" y="29"/>
                  </a:lnTo>
                  <a:lnTo>
                    <a:pt x="172" y="25"/>
                  </a:lnTo>
                  <a:lnTo>
                    <a:pt x="172" y="25"/>
                  </a:lnTo>
                  <a:lnTo>
                    <a:pt x="168" y="23"/>
                  </a:lnTo>
                  <a:lnTo>
                    <a:pt x="162" y="23"/>
                  </a:lnTo>
                  <a:lnTo>
                    <a:pt x="156" y="23"/>
                  </a:lnTo>
                  <a:lnTo>
                    <a:pt x="151" y="23"/>
                  </a:lnTo>
                  <a:lnTo>
                    <a:pt x="145" y="23"/>
                  </a:lnTo>
                  <a:lnTo>
                    <a:pt x="137" y="25"/>
                  </a:lnTo>
                  <a:lnTo>
                    <a:pt x="130" y="25"/>
                  </a:lnTo>
                  <a:lnTo>
                    <a:pt x="124" y="27"/>
                  </a:lnTo>
                  <a:lnTo>
                    <a:pt x="114" y="27"/>
                  </a:lnTo>
                  <a:lnTo>
                    <a:pt x="109" y="29"/>
                  </a:lnTo>
                  <a:lnTo>
                    <a:pt x="101" y="29"/>
                  </a:lnTo>
                  <a:lnTo>
                    <a:pt x="107" y="8"/>
                  </a:lnTo>
                  <a:lnTo>
                    <a:pt x="107" y="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7" name="Freeform 59"/>
            <p:cNvSpPr>
              <a:spLocks/>
            </p:cNvSpPr>
            <p:nvPr/>
          </p:nvSpPr>
          <p:spPr bwMode="auto">
            <a:xfrm>
              <a:off x="2257" y="2006"/>
              <a:ext cx="176" cy="481"/>
            </a:xfrm>
            <a:custGeom>
              <a:avLst/>
              <a:gdLst/>
              <a:ahLst/>
              <a:cxnLst>
                <a:cxn ang="0">
                  <a:pos x="95" y="2"/>
                </a:cxn>
                <a:cxn ang="0">
                  <a:pos x="76" y="7"/>
                </a:cxn>
                <a:cxn ang="0">
                  <a:pos x="49" y="19"/>
                </a:cxn>
                <a:cxn ang="0">
                  <a:pos x="21" y="32"/>
                </a:cxn>
                <a:cxn ang="0">
                  <a:pos x="2" y="47"/>
                </a:cxn>
                <a:cxn ang="0">
                  <a:pos x="0" y="66"/>
                </a:cxn>
                <a:cxn ang="0">
                  <a:pos x="30" y="127"/>
                </a:cxn>
                <a:cxn ang="0">
                  <a:pos x="82" y="218"/>
                </a:cxn>
                <a:cxn ang="0">
                  <a:pos x="143" y="329"/>
                </a:cxn>
                <a:cxn ang="0">
                  <a:pos x="198" y="431"/>
                </a:cxn>
                <a:cxn ang="0">
                  <a:pos x="230" y="511"/>
                </a:cxn>
                <a:cxn ang="0">
                  <a:pos x="245" y="568"/>
                </a:cxn>
                <a:cxn ang="0">
                  <a:pos x="260" y="623"/>
                </a:cxn>
                <a:cxn ang="0">
                  <a:pos x="272" y="671"/>
                </a:cxn>
                <a:cxn ang="0">
                  <a:pos x="281" y="711"/>
                </a:cxn>
                <a:cxn ang="0">
                  <a:pos x="287" y="737"/>
                </a:cxn>
                <a:cxn ang="0">
                  <a:pos x="291" y="762"/>
                </a:cxn>
                <a:cxn ang="0">
                  <a:pos x="302" y="806"/>
                </a:cxn>
                <a:cxn ang="0">
                  <a:pos x="319" y="863"/>
                </a:cxn>
                <a:cxn ang="0">
                  <a:pos x="335" y="916"/>
                </a:cxn>
                <a:cxn ang="0">
                  <a:pos x="344" y="954"/>
                </a:cxn>
                <a:cxn ang="0">
                  <a:pos x="352" y="901"/>
                </a:cxn>
                <a:cxn ang="0">
                  <a:pos x="346" y="880"/>
                </a:cxn>
                <a:cxn ang="0">
                  <a:pos x="335" y="829"/>
                </a:cxn>
                <a:cxn ang="0">
                  <a:pos x="317" y="762"/>
                </a:cxn>
                <a:cxn ang="0">
                  <a:pos x="300" y="692"/>
                </a:cxn>
                <a:cxn ang="0">
                  <a:pos x="283" y="629"/>
                </a:cxn>
                <a:cxn ang="0">
                  <a:pos x="270" y="583"/>
                </a:cxn>
                <a:cxn ang="0">
                  <a:pos x="258" y="540"/>
                </a:cxn>
                <a:cxn ang="0">
                  <a:pos x="251" y="496"/>
                </a:cxn>
                <a:cxn ang="0">
                  <a:pos x="239" y="458"/>
                </a:cxn>
                <a:cxn ang="0">
                  <a:pos x="232" y="428"/>
                </a:cxn>
                <a:cxn ang="0">
                  <a:pos x="220" y="405"/>
                </a:cxn>
                <a:cxn ang="0">
                  <a:pos x="188" y="350"/>
                </a:cxn>
                <a:cxn ang="0">
                  <a:pos x="139" y="266"/>
                </a:cxn>
                <a:cxn ang="0">
                  <a:pos x="87" y="177"/>
                </a:cxn>
                <a:cxn ang="0">
                  <a:pos x="47" y="101"/>
                </a:cxn>
                <a:cxn ang="0">
                  <a:pos x="32" y="61"/>
                </a:cxn>
                <a:cxn ang="0">
                  <a:pos x="40" y="46"/>
                </a:cxn>
                <a:cxn ang="0">
                  <a:pos x="57" y="34"/>
                </a:cxn>
                <a:cxn ang="0">
                  <a:pos x="80" y="27"/>
                </a:cxn>
                <a:cxn ang="0">
                  <a:pos x="99" y="23"/>
                </a:cxn>
                <a:cxn ang="0">
                  <a:pos x="110" y="19"/>
                </a:cxn>
                <a:cxn ang="0">
                  <a:pos x="101" y="0"/>
                </a:cxn>
              </a:cxnLst>
              <a:rect l="0" t="0" r="r" b="b"/>
              <a:pathLst>
                <a:path w="352" h="962">
                  <a:moveTo>
                    <a:pt x="101" y="0"/>
                  </a:moveTo>
                  <a:lnTo>
                    <a:pt x="99" y="0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84" y="6"/>
                  </a:lnTo>
                  <a:lnTo>
                    <a:pt x="76" y="7"/>
                  </a:lnTo>
                  <a:lnTo>
                    <a:pt x="68" y="9"/>
                  </a:lnTo>
                  <a:lnTo>
                    <a:pt x="59" y="13"/>
                  </a:lnTo>
                  <a:lnTo>
                    <a:pt x="49" y="19"/>
                  </a:lnTo>
                  <a:lnTo>
                    <a:pt x="38" y="23"/>
                  </a:lnTo>
                  <a:lnTo>
                    <a:pt x="28" y="27"/>
                  </a:lnTo>
                  <a:lnTo>
                    <a:pt x="21" y="32"/>
                  </a:lnTo>
                  <a:lnTo>
                    <a:pt x="13" y="38"/>
                  </a:lnTo>
                  <a:lnTo>
                    <a:pt x="6" y="42"/>
                  </a:lnTo>
                  <a:lnTo>
                    <a:pt x="2" y="47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8" y="82"/>
                  </a:lnTo>
                  <a:lnTo>
                    <a:pt x="17" y="101"/>
                  </a:lnTo>
                  <a:lnTo>
                    <a:pt x="30" y="127"/>
                  </a:lnTo>
                  <a:lnTo>
                    <a:pt x="46" y="154"/>
                  </a:lnTo>
                  <a:lnTo>
                    <a:pt x="63" y="186"/>
                  </a:lnTo>
                  <a:lnTo>
                    <a:pt x="82" y="218"/>
                  </a:lnTo>
                  <a:lnTo>
                    <a:pt x="103" y="255"/>
                  </a:lnTo>
                  <a:lnTo>
                    <a:pt x="122" y="291"/>
                  </a:lnTo>
                  <a:lnTo>
                    <a:pt x="143" y="329"/>
                  </a:lnTo>
                  <a:lnTo>
                    <a:pt x="162" y="363"/>
                  </a:lnTo>
                  <a:lnTo>
                    <a:pt x="181" y="399"/>
                  </a:lnTo>
                  <a:lnTo>
                    <a:pt x="198" y="431"/>
                  </a:lnTo>
                  <a:lnTo>
                    <a:pt x="211" y="462"/>
                  </a:lnTo>
                  <a:lnTo>
                    <a:pt x="222" y="488"/>
                  </a:lnTo>
                  <a:lnTo>
                    <a:pt x="230" y="511"/>
                  </a:lnTo>
                  <a:lnTo>
                    <a:pt x="236" y="530"/>
                  </a:lnTo>
                  <a:lnTo>
                    <a:pt x="241" y="549"/>
                  </a:lnTo>
                  <a:lnTo>
                    <a:pt x="245" y="568"/>
                  </a:lnTo>
                  <a:lnTo>
                    <a:pt x="251" y="587"/>
                  </a:lnTo>
                  <a:lnTo>
                    <a:pt x="257" y="606"/>
                  </a:lnTo>
                  <a:lnTo>
                    <a:pt x="260" y="623"/>
                  </a:lnTo>
                  <a:lnTo>
                    <a:pt x="264" y="640"/>
                  </a:lnTo>
                  <a:lnTo>
                    <a:pt x="270" y="658"/>
                  </a:lnTo>
                  <a:lnTo>
                    <a:pt x="272" y="671"/>
                  </a:lnTo>
                  <a:lnTo>
                    <a:pt x="276" y="686"/>
                  </a:lnTo>
                  <a:lnTo>
                    <a:pt x="277" y="699"/>
                  </a:lnTo>
                  <a:lnTo>
                    <a:pt x="281" y="711"/>
                  </a:lnTo>
                  <a:lnTo>
                    <a:pt x="281" y="722"/>
                  </a:lnTo>
                  <a:lnTo>
                    <a:pt x="285" y="732"/>
                  </a:lnTo>
                  <a:lnTo>
                    <a:pt x="287" y="737"/>
                  </a:lnTo>
                  <a:lnTo>
                    <a:pt x="287" y="745"/>
                  </a:lnTo>
                  <a:lnTo>
                    <a:pt x="289" y="751"/>
                  </a:lnTo>
                  <a:lnTo>
                    <a:pt x="291" y="762"/>
                  </a:lnTo>
                  <a:lnTo>
                    <a:pt x="293" y="773"/>
                  </a:lnTo>
                  <a:lnTo>
                    <a:pt x="298" y="791"/>
                  </a:lnTo>
                  <a:lnTo>
                    <a:pt x="302" y="806"/>
                  </a:lnTo>
                  <a:lnTo>
                    <a:pt x="308" y="825"/>
                  </a:lnTo>
                  <a:lnTo>
                    <a:pt x="312" y="844"/>
                  </a:lnTo>
                  <a:lnTo>
                    <a:pt x="319" y="863"/>
                  </a:lnTo>
                  <a:lnTo>
                    <a:pt x="323" y="882"/>
                  </a:lnTo>
                  <a:lnTo>
                    <a:pt x="329" y="899"/>
                  </a:lnTo>
                  <a:lnTo>
                    <a:pt x="335" y="916"/>
                  </a:lnTo>
                  <a:lnTo>
                    <a:pt x="338" y="931"/>
                  </a:lnTo>
                  <a:lnTo>
                    <a:pt x="342" y="943"/>
                  </a:lnTo>
                  <a:lnTo>
                    <a:pt x="344" y="954"/>
                  </a:lnTo>
                  <a:lnTo>
                    <a:pt x="346" y="960"/>
                  </a:lnTo>
                  <a:lnTo>
                    <a:pt x="348" y="962"/>
                  </a:lnTo>
                  <a:lnTo>
                    <a:pt x="352" y="901"/>
                  </a:lnTo>
                  <a:lnTo>
                    <a:pt x="350" y="897"/>
                  </a:lnTo>
                  <a:lnTo>
                    <a:pt x="348" y="891"/>
                  </a:lnTo>
                  <a:lnTo>
                    <a:pt x="346" y="880"/>
                  </a:lnTo>
                  <a:lnTo>
                    <a:pt x="342" y="867"/>
                  </a:lnTo>
                  <a:lnTo>
                    <a:pt x="338" y="849"/>
                  </a:lnTo>
                  <a:lnTo>
                    <a:pt x="335" y="829"/>
                  </a:lnTo>
                  <a:lnTo>
                    <a:pt x="329" y="808"/>
                  </a:lnTo>
                  <a:lnTo>
                    <a:pt x="323" y="787"/>
                  </a:lnTo>
                  <a:lnTo>
                    <a:pt x="317" y="762"/>
                  </a:lnTo>
                  <a:lnTo>
                    <a:pt x="312" y="737"/>
                  </a:lnTo>
                  <a:lnTo>
                    <a:pt x="306" y="715"/>
                  </a:lnTo>
                  <a:lnTo>
                    <a:pt x="300" y="692"/>
                  </a:lnTo>
                  <a:lnTo>
                    <a:pt x="295" y="669"/>
                  </a:lnTo>
                  <a:lnTo>
                    <a:pt x="289" y="648"/>
                  </a:lnTo>
                  <a:lnTo>
                    <a:pt x="283" y="629"/>
                  </a:lnTo>
                  <a:lnTo>
                    <a:pt x="279" y="614"/>
                  </a:lnTo>
                  <a:lnTo>
                    <a:pt x="274" y="599"/>
                  </a:lnTo>
                  <a:lnTo>
                    <a:pt x="270" y="583"/>
                  </a:lnTo>
                  <a:lnTo>
                    <a:pt x="266" y="570"/>
                  </a:lnTo>
                  <a:lnTo>
                    <a:pt x="262" y="555"/>
                  </a:lnTo>
                  <a:lnTo>
                    <a:pt x="258" y="540"/>
                  </a:lnTo>
                  <a:lnTo>
                    <a:pt x="255" y="524"/>
                  </a:lnTo>
                  <a:lnTo>
                    <a:pt x="253" y="509"/>
                  </a:lnTo>
                  <a:lnTo>
                    <a:pt x="251" y="496"/>
                  </a:lnTo>
                  <a:lnTo>
                    <a:pt x="245" y="483"/>
                  </a:lnTo>
                  <a:lnTo>
                    <a:pt x="243" y="469"/>
                  </a:lnTo>
                  <a:lnTo>
                    <a:pt x="239" y="458"/>
                  </a:lnTo>
                  <a:lnTo>
                    <a:pt x="238" y="447"/>
                  </a:lnTo>
                  <a:lnTo>
                    <a:pt x="234" y="435"/>
                  </a:lnTo>
                  <a:lnTo>
                    <a:pt x="232" y="428"/>
                  </a:lnTo>
                  <a:lnTo>
                    <a:pt x="228" y="420"/>
                  </a:lnTo>
                  <a:lnTo>
                    <a:pt x="226" y="414"/>
                  </a:lnTo>
                  <a:lnTo>
                    <a:pt x="220" y="405"/>
                  </a:lnTo>
                  <a:lnTo>
                    <a:pt x="213" y="391"/>
                  </a:lnTo>
                  <a:lnTo>
                    <a:pt x="201" y="372"/>
                  </a:lnTo>
                  <a:lnTo>
                    <a:pt x="188" y="350"/>
                  </a:lnTo>
                  <a:lnTo>
                    <a:pt x="173" y="325"/>
                  </a:lnTo>
                  <a:lnTo>
                    <a:pt x="158" y="296"/>
                  </a:lnTo>
                  <a:lnTo>
                    <a:pt x="139" y="266"/>
                  </a:lnTo>
                  <a:lnTo>
                    <a:pt x="122" y="237"/>
                  </a:lnTo>
                  <a:lnTo>
                    <a:pt x="104" y="207"/>
                  </a:lnTo>
                  <a:lnTo>
                    <a:pt x="87" y="177"/>
                  </a:lnTo>
                  <a:lnTo>
                    <a:pt x="72" y="150"/>
                  </a:lnTo>
                  <a:lnTo>
                    <a:pt x="59" y="125"/>
                  </a:lnTo>
                  <a:lnTo>
                    <a:pt x="47" y="101"/>
                  </a:lnTo>
                  <a:lnTo>
                    <a:pt x="38" y="84"/>
                  </a:lnTo>
                  <a:lnTo>
                    <a:pt x="32" y="68"/>
                  </a:lnTo>
                  <a:lnTo>
                    <a:pt x="32" y="61"/>
                  </a:lnTo>
                  <a:lnTo>
                    <a:pt x="32" y="55"/>
                  </a:lnTo>
                  <a:lnTo>
                    <a:pt x="36" y="49"/>
                  </a:lnTo>
                  <a:lnTo>
                    <a:pt x="40" y="46"/>
                  </a:lnTo>
                  <a:lnTo>
                    <a:pt x="46" y="42"/>
                  </a:lnTo>
                  <a:lnTo>
                    <a:pt x="49" y="38"/>
                  </a:lnTo>
                  <a:lnTo>
                    <a:pt x="57" y="34"/>
                  </a:lnTo>
                  <a:lnTo>
                    <a:pt x="65" y="32"/>
                  </a:lnTo>
                  <a:lnTo>
                    <a:pt x="72" y="28"/>
                  </a:lnTo>
                  <a:lnTo>
                    <a:pt x="80" y="27"/>
                  </a:lnTo>
                  <a:lnTo>
                    <a:pt x="85" y="25"/>
                  </a:lnTo>
                  <a:lnTo>
                    <a:pt x="93" y="23"/>
                  </a:lnTo>
                  <a:lnTo>
                    <a:pt x="99" y="23"/>
                  </a:lnTo>
                  <a:lnTo>
                    <a:pt x="103" y="21"/>
                  </a:lnTo>
                  <a:lnTo>
                    <a:pt x="108" y="19"/>
                  </a:lnTo>
                  <a:lnTo>
                    <a:pt x="110" y="19"/>
                  </a:lnTo>
                  <a:lnTo>
                    <a:pt x="112" y="19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8" name="Freeform 60"/>
            <p:cNvSpPr>
              <a:spLocks/>
            </p:cNvSpPr>
            <p:nvPr/>
          </p:nvSpPr>
          <p:spPr bwMode="auto">
            <a:xfrm>
              <a:off x="2371" y="2100"/>
              <a:ext cx="202" cy="143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11" y="88"/>
                </a:cxn>
                <a:cxn ang="0">
                  <a:pos x="32" y="57"/>
                </a:cxn>
                <a:cxn ang="0">
                  <a:pos x="57" y="27"/>
                </a:cxn>
                <a:cxn ang="0">
                  <a:pos x="89" y="6"/>
                </a:cxn>
                <a:cxn ang="0">
                  <a:pos x="124" y="0"/>
                </a:cxn>
                <a:cxn ang="0">
                  <a:pos x="148" y="0"/>
                </a:cxn>
                <a:cxn ang="0">
                  <a:pos x="164" y="0"/>
                </a:cxn>
                <a:cxn ang="0">
                  <a:pos x="177" y="8"/>
                </a:cxn>
                <a:cxn ang="0">
                  <a:pos x="183" y="17"/>
                </a:cxn>
                <a:cxn ang="0">
                  <a:pos x="186" y="31"/>
                </a:cxn>
                <a:cxn ang="0">
                  <a:pos x="192" y="46"/>
                </a:cxn>
                <a:cxn ang="0">
                  <a:pos x="200" y="63"/>
                </a:cxn>
                <a:cxn ang="0">
                  <a:pos x="207" y="65"/>
                </a:cxn>
                <a:cxn ang="0">
                  <a:pos x="219" y="53"/>
                </a:cxn>
                <a:cxn ang="0">
                  <a:pos x="236" y="40"/>
                </a:cxn>
                <a:cxn ang="0">
                  <a:pos x="257" y="36"/>
                </a:cxn>
                <a:cxn ang="0">
                  <a:pos x="276" y="38"/>
                </a:cxn>
                <a:cxn ang="0">
                  <a:pos x="293" y="44"/>
                </a:cxn>
                <a:cxn ang="0">
                  <a:pos x="308" y="59"/>
                </a:cxn>
                <a:cxn ang="0">
                  <a:pos x="316" y="76"/>
                </a:cxn>
                <a:cxn ang="0">
                  <a:pos x="316" y="91"/>
                </a:cxn>
                <a:cxn ang="0">
                  <a:pos x="312" y="116"/>
                </a:cxn>
                <a:cxn ang="0">
                  <a:pos x="312" y="133"/>
                </a:cxn>
                <a:cxn ang="0">
                  <a:pos x="323" y="137"/>
                </a:cxn>
                <a:cxn ang="0">
                  <a:pos x="338" y="133"/>
                </a:cxn>
                <a:cxn ang="0">
                  <a:pos x="357" y="129"/>
                </a:cxn>
                <a:cxn ang="0">
                  <a:pos x="375" y="128"/>
                </a:cxn>
                <a:cxn ang="0">
                  <a:pos x="388" y="129"/>
                </a:cxn>
                <a:cxn ang="0">
                  <a:pos x="395" y="141"/>
                </a:cxn>
                <a:cxn ang="0">
                  <a:pos x="401" y="156"/>
                </a:cxn>
                <a:cxn ang="0">
                  <a:pos x="401" y="173"/>
                </a:cxn>
                <a:cxn ang="0">
                  <a:pos x="386" y="192"/>
                </a:cxn>
                <a:cxn ang="0">
                  <a:pos x="371" y="202"/>
                </a:cxn>
                <a:cxn ang="0">
                  <a:pos x="352" y="209"/>
                </a:cxn>
                <a:cxn ang="0">
                  <a:pos x="333" y="217"/>
                </a:cxn>
                <a:cxn ang="0">
                  <a:pos x="314" y="223"/>
                </a:cxn>
                <a:cxn ang="0">
                  <a:pos x="287" y="224"/>
                </a:cxn>
                <a:cxn ang="0">
                  <a:pos x="255" y="228"/>
                </a:cxn>
                <a:cxn ang="0">
                  <a:pos x="219" y="232"/>
                </a:cxn>
                <a:cxn ang="0">
                  <a:pos x="186" y="236"/>
                </a:cxn>
                <a:cxn ang="0">
                  <a:pos x="160" y="240"/>
                </a:cxn>
                <a:cxn ang="0">
                  <a:pos x="143" y="245"/>
                </a:cxn>
                <a:cxn ang="0">
                  <a:pos x="120" y="255"/>
                </a:cxn>
                <a:cxn ang="0">
                  <a:pos x="99" y="268"/>
                </a:cxn>
                <a:cxn ang="0">
                  <a:pos x="78" y="278"/>
                </a:cxn>
                <a:cxn ang="0">
                  <a:pos x="67" y="285"/>
                </a:cxn>
                <a:cxn ang="0">
                  <a:pos x="0" y="116"/>
                </a:cxn>
              </a:cxnLst>
              <a:rect l="0" t="0" r="r" b="b"/>
              <a:pathLst>
                <a:path w="403" h="287">
                  <a:moveTo>
                    <a:pt x="0" y="116"/>
                  </a:moveTo>
                  <a:lnTo>
                    <a:pt x="0" y="114"/>
                  </a:lnTo>
                  <a:lnTo>
                    <a:pt x="0" y="110"/>
                  </a:lnTo>
                  <a:lnTo>
                    <a:pt x="4" y="103"/>
                  </a:lnTo>
                  <a:lnTo>
                    <a:pt x="8" y="97"/>
                  </a:lnTo>
                  <a:lnTo>
                    <a:pt x="11" y="88"/>
                  </a:lnTo>
                  <a:lnTo>
                    <a:pt x="17" y="78"/>
                  </a:lnTo>
                  <a:lnTo>
                    <a:pt x="25" y="69"/>
                  </a:lnTo>
                  <a:lnTo>
                    <a:pt x="32" y="57"/>
                  </a:lnTo>
                  <a:lnTo>
                    <a:pt x="40" y="48"/>
                  </a:lnTo>
                  <a:lnTo>
                    <a:pt x="49" y="36"/>
                  </a:lnTo>
                  <a:lnTo>
                    <a:pt x="57" y="27"/>
                  </a:lnTo>
                  <a:lnTo>
                    <a:pt x="68" y="19"/>
                  </a:lnTo>
                  <a:lnTo>
                    <a:pt x="78" y="12"/>
                  </a:lnTo>
                  <a:lnTo>
                    <a:pt x="89" y="6"/>
                  </a:lnTo>
                  <a:lnTo>
                    <a:pt x="101" y="2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7" y="2"/>
                  </a:lnTo>
                  <a:lnTo>
                    <a:pt x="173" y="4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1" y="12"/>
                  </a:lnTo>
                  <a:lnTo>
                    <a:pt x="183" y="17"/>
                  </a:lnTo>
                  <a:lnTo>
                    <a:pt x="184" y="21"/>
                  </a:lnTo>
                  <a:lnTo>
                    <a:pt x="186" y="27"/>
                  </a:lnTo>
                  <a:lnTo>
                    <a:pt x="186" y="31"/>
                  </a:lnTo>
                  <a:lnTo>
                    <a:pt x="188" y="34"/>
                  </a:lnTo>
                  <a:lnTo>
                    <a:pt x="190" y="40"/>
                  </a:lnTo>
                  <a:lnTo>
                    <a:pt x="192" y="46"/>
                  </a:lnTo>
                  <a:lnTo>
                    <a:pt x="196" y="53"/>
                  </a:lnTo>
                  <a:lnTo>
                    <a:pt x="196" y="57"/>
                  </a:lnTo>
                  <a:lnTo>
                    <a:pt x="200" y="63"/>
                  </a:lnTo>
                  <a:lnTo>
                    <a:pt x="202" y="65"/>
                  </a:lnTo>
                  <a:lnTo>
                    <a:pt x="205" y="67"/>
                  </a:lnTo>
                  <a:lnTo>
                    <a:pt x="207" y="65"/>
                  </a:lnTo>
                  <a:lnTo>
                    <a:pt x="211" y="63"/>
                  </a:lnTo>
                  <a:lnTo>
                    <a:pt x="213" y="57"/>
                  </a:lnTo>
                  <a:lnTo>
                    <a:pt x="219" y="53"/>
                  </a:lnTo>
                  <a:lnTo>
                    <a:pt x="222" y="48"/>
                  </a:lnTo>
                  <a:lnTo>
                    <a:pt x="232" y="44"/>
                  </a:lnTo>
                  <a:lnTo>
                    <a:pt x="236" y="40"/>
                  </a:lnTo>
                  <a:lnTo>
                    <a:pt x="241" y="38"/>
                  </a:lnTo>
                  <a:lnTo>
                    <a:pt x="249" y="36"/>
                  </a:lnTo>
                  <a:lnTo>
                    <a:pt x="257" y="36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8"/>
                  </a:lnTo>
                  <a:lnTo>
                    <a:pt x="283" y="40"/>
                  </a:lnTo>
                  <a:lnTo>
                    <a:pt x="287" y="42"/>
                  </a:lnTo>
                  <a:lnTo>
                    <a:pt x="293" y="44"/>
                  </a:lnTo>
                  <a:lnTo>
                    <a:pt x="297" y="48"/>
                  </a:lnTo>
                  <a:lnTo>
                    <a:pt x="302" y="53"/>
                  </a:lnTo>
                  <a:lnTo>
                    <a:pt x="308" y="59"/>
                  </a:lnTo>
                  <a:lnTo>
                    <a:pt x="312" y="69"/>
                  </a:lnTo>
                  <a:lnTo>
                    <a:pt x="314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18" y="84"/>
                  </a:lnTo>
                  <a:lnTo>
                    <a:pt x="316" y="91"/>
                  </a:lnTo>
                  <a:lnTo>
                    <a:pt x="316" y="99"/>
                  </a:lnTo>
                  <a:lnTo>
                    <a:pt x="312" y="107"/>
                  </a:lnTo>
                  <a:lnTo>
                    <a:pt x="312" y="116"/>
                  </a:lnTo>
                  <a:lnTo>
                    <a:pt x="310" y="124"/>
                  </a:lnTo>
                  <a:lnTo>
                    <a:pt x="312" y="129"/>
                  </a:lnTo>
                  <a:lnTo>
                    <a:pt x="312" y="133"/>
                  </a:lnTo>
                  <a:lnTo>
                    <a:pt x="318" y="137"/>
                  </a:lnTo>
                  <a:lnTo>
                    <a:pt x="319" y="137"/>
                  </a:lnTo>
                  <a:lnTo>
                    <a:pt x="323" y="137"/>
                  </a:lnTo>
                  <a:lnTo>
                    <a:pt x="329" y="135"/>
                  </a:lnTo>
                  <a:lnTo>
                    <a:pt x="335" y="135"/>
                  </a:lnTo>
                  <a:lnTo>
                    <a:pt x="338" y="133"/>
                  </a:lnTo>
                  <a:lnTo>
                    <a:pt x="344" y="133"/>
                  </a:lnTo>
                  <a:lnTo>
                    <a:pt x="352" y="131"/>
                  </a:lnTo>
                  <a:lnTo>
                    <a:pt x="357" y="129"/>
                  </a:lnTo>
                  <a:lnTo>
                    <a:pt x="363" y="129"/>
                  </a:lnTo>
                  <a:lnTo>
                    <a:pt x="369" y="128"/>
                  </a:lnTo>
                  <a:lnTo>
                    <a:pt x="375" y="128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8" y="129"/>
                  </a:lnTo>
                  <a:lnTo>
                    <a:pt x="392" y="131"/>
                  </a:lnTo>
                  <a:lnTo>
                    <a:pt x="394" y="135"/>
                  </a:lnTo>
                  <a:lnTo>
                    <a:pt x="395" y="141"/>
                  </a:lnTo>
                  <a:lnTo>
                    <a:pt x="397" y="147"/>
                  </a:lnTo>
                  <a:lnTo>
                    <a:pt x="399" y="152"/>
                  </a:lnTo>
                  <a:lnTo>
                    <a:pt x="401" y="156"/>
                  </a:lnTo>
                  <a:lnTo>
                    <a:pt x="401" y="162"/>
                  </a:lnTo>
                  <a:lnTo>
                    <a:pt x="403" y="167"/>
                  </a:lnTo>
                  <a:lnTo>
                    <a:pt x="401" y="173"/>
                  </a:lnTo>
                  <a:lnTo>
                    <a:pt x="399" y="179"/>
                  </a:lnTo>
                  <a:lnTo>
                    <a:pt x="394" y="185"/>
                  </a:lnTo>
                  <a:lnTo>
                    <a:pt x="386" y="192"/>
                  </a:lnTo>
                  <a:lnTo>
                    <a:pt x="380" y="194"/>
                  </a:lnTo>
                  <a:lnTo>
                    <a:pt x="376" y="198"/>
                  </a:lnTo>
                  <a:lnTo>
                    <a:pt x="371" y="202"/>
                  </a:lnTo>
                  <a:lnTo>
                    <a:pt x="365" y="205"/>
                  </a:lnTo>
                  <a:lnTo>
                    <a:pt x="359" y="207"/>
                  </a:lnTo>
                  <a:lnTo>
                    <a:pt x="352" y="209"/>
                  </a:lnTo>
                  <a:lnTo>
                    <a:pt x="346" y="213"/>
                  </a:lnTo>
                  <a:lnTo>
                    <a:pt x="338" y="215"/>
                  </a:lnTo>
                  <a:lnTo>
                    <a:pt x="333" y="217"/>
                  </a:lnTo>
                  <a:lnTo>
                    <a:pt x="325" y="219"/>
                  </a:lnTo>
                  <a:lnTo>
                    <a:pt x="319" y="221"/>
                  </a:lnTo>
                  <a:lnTo>
                    <a:pt x="314" y="223"/>
                  </a:lnTo>
                  <a:lnTo>
                    <a:pt x="306" y="223"/>
                  </a:lnTo>
                  <a:lnTo>
                    <a:pt x="297" y="224"/>
                  </a:lnTo>
                  <a:lnTo>
                    <a:pt x="287" y="224"/>
                  </a:lnTo>
                  <a:lnTo>
                    <a:pt x="276" y="226"/>
                  </a:lnTo>
                  <a:lnTo>
                    <a:pt x="264" y="228"/>
                  </a:lnTo>
                  <a:lnTo>
                    <a:pt x="255" y="228"/>
                  </a:lnTo>
                  <a:lnTo>
                    <a:pt x="241" y="230"/>
                  </a:lnTo>
                  <a:lnTo>
                    <a:pt x="230" y="232"/>
                  </a:lnTo>
                  <a:lnTo>
                    <a:pt x="219" y="232"/>
                  </a:lnTo>
                  <a:lnTo>
                    <a:pt x="207" y="234"/>
                  </a:lnTo>
                  <a:lnTo>
                    <a:pt x="196" y="234"/>
                  </a:lnTo>
                  <a:lnTo>
                    <a:pt x="186" y="236"/>
                  </a:lnTo>
                  <a:lnTo>
                    <a:pt x="175" y="238"/>
                  </a:lnTo>
                  <a:lnTo>
                    <a:pt x="167" y="238"/>
                  </a:lnTo>
                  <a:lnTo>
                    <a:pt x="160" y="240"/>
                  </a:lnTo>
                  <a:lnTo>
                    <a:pt x="156" y="242"/>
                  </a:lnTo>
                  <a:lnTo>
                    <a:pt x="148" y="242"/>
                  </a:lnTo>
                  <a:lnTo>
                    <a:pt x="143" y="245"/>
                  </a:lnTo>
                  <a:lnTo>
                    <a:pt x="135" y="247"/>
                  </a:lnTo>
                  <a:lnTo>
                    <a:pt x="129" y="251"/>
                  </a:lnTo>
                  <a:lnTo>
                    <a:pt x="120" y="255"/>
                  </a:lnTo>
                  <a:lnTo>
                    <a:pt x="114" y="259"/>
                  </a:lnTo>
                  <a:lnTo>
                    <a:pt x="107" y="262"/>
                  </a:lnTo>
                  <a:lnTo>
                    <a:pt x="99" y="268"/>
                  </a:lnTo>
                  <a:lnTo>
                    <a:pt x="91" y="270"/>
                  </a:lnTo>
                  <a:lnTo>
                    <a:pt x="84" y="274"/>
                  </a:lnTo>
                  <a:lnTo>
                    <a:pt x="78" y="278"/>
                  </a:lnTo>
                  <a:lnTo>
                    <a:pt x="74" y="281"/>
                  </a:lnTo>
                  <a:lnTo>
                    <a:pt x="68" y="281"/>
                  </a:lnTo>
                  <a:lnTo>
                    <a:pt x="67" y="285"/>
                  </a:lnTo>
                  <a:lnTo>
                    <a:pt x="63" y="285"/>
                  </a:lnTo>
                  <a:lnTo>
                    <a:pt x="63" y="287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9" name="Freeform 61"/>
            <p:cNvSpPr>
              <a:spLocks/>
            </p:cNvSpPr>
            <p:nvPr/>
          </p:nvSpPr>
          <p:spPr bwMode="auto">
            <a:xfrm>
              <a:off x="2696" y="2327"/>
              <a:ext cx="64" cy="128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8" y="211"/>
                </a:cxn>
                <a:cxn ang="0">
                  <a:pos x="21" y="204"/>
                </a:cxn>
                <a:cxn ang="0">
                  <a:pos x="32" y="194"/>
                </a:cxn>
                <a:cxn ang="0">
                  <a:pos x="40" y="183"/>
                </a:cxn>
                <a:cxn ang="0">
                  <a:pos x="36" y="170"/>
                </a:cxn>
                <a:cxn ang="0">
                  <a:pos x="31" y="158"/>
                </a:cxn>
                <a:cxn ang="0">
                  <a:pos x="23" y="151"/>
                </a:cxn>
                <a:cxn ang="0">
                  <a:pos x="23" y="149"/>
                </a:cxn>
                <a:cxn ang="0">
                  <a:pos x="17" y="141"/>
                </a:cxn>
                <a:cxn ang="0">
                  <a:pos x="12" y="130"/>
                </a:cxn>
                <a:cxn ang="0">
                  <a:pos x="8" y="118"/>
                </a:cxn>
                <a:cxn ang="0">
                  <a:pos x="10" y="111"/>
                </a:cxn>
                <a:cxn ang="0">
                  <a:pos x="13" y="99"/>
                </a:cxn>
                <a:cxn ang="0">
                  <a:pos x="17" y="82"/>
                </a:cxn>
                <a:cxn ang="0">
                  <a:pos x="21" y="65"/>
                </a:cxn>
                <a:cxn ang="0">
                  <a:pos x="27" y="44"/>
                </a:cxn>
                <a:cxn ang="0">
                  <a:pos x="31" y="27"/>
                </a:cxn>
                <a:cxn ang="0">
                  <a:pos x="34" y="14"/>
                </a:cxn>
                <a:cxn ang="0">
                  <a:pos x="36" y="6"/>
                </a:cxn>
                <a:cxn ang="0">
                  <a:pos x="40" y="2"/>
                </a:cxn>
                <a:cxn ang="0">
                  <a:pos x="48" y="0"/>
                </a:cxn>
                <a:cxn ang="0">
                  <a:pos x="53" y="6"/>
                </a:cxn>
                <a:cxn ang="0">
                  <a:pos x="57" y="18"/>
                </a:cxn>
                <a:cxn ang="0">
                  <a:pos x="57" y="29"/>
                </a:cxn>
                <a:cxn ang="0">
                  <a:pos x="55" y="38"/>
                </a:cxn>
                <a:cxn ang="0">
                  <a:pos x="53" y="48"/>
                </a:cxn>
                <a:cxn ang="0">
                  <a:pos x="50" y="57"/>
                </a:cxn>
                <a:cxn ang="0">
                  <a:pos x="48" y="69"/>
                </a:cxn>
                <a:cxn ang="0">
                  <a:pos x="48" y="82"/>
                </a:cxn>
                <a:cxn ang="0">
                  <a:pos x="48" y="92"/>
                </a:cxn>
                <a:cxn ang="0">
                  <a:pos x="53" y="101"/>
                </a:cxn>
                <a:cxn ang="0">
                  <a:pos x="67" y="109"/>
                </a:cxn>
                <a:cxn ang="0">
                  <a:pos x="80" y="118"/>
                </a:cxn>
                <a:cxn ang="0">
                  <a:pos x="95" y="126"/>
                </a:cxn>
                <a:cxn ang="0">
                  <a:pos x="107" y="132"/>
                </a:cxn>
                <a:cxn ang="0">
                  <a:pos x="112" y="135"/>
                </a:cxn>
                <a:cxn ang="0">
                  <a:pos x="124" y="151"/>
                </a:cxn>
                <a:cxn ang="0">
                  <a:pos x="126" y="158"/>
                </a:cxn>
                <a:cxn ang="0">
                  <a:pos x="118" y="168"/>
                </a:cxn>
                <a:cxn ang="0">
                  <a:pos x="109" y="181"/>
                </a:cxn>
                <a:cxn ang="0">
                  <a:pos x="93" y="200"/>
                </a:cxn>
                <a:cxn ang="0">
                  <a:pos x="78" y="217"/>
                </a:cxn>
                <a:cxn ang="0">
                  <a:pos x="63" y="234"/>
                </a:cxn>
                <a:cxn ang="0">
                  <a:pos x="53" y="248"/>
                </a:cxn>
                <a:cxn ang="0">
                  <a:pos x="46" y="255"/>
                </a:cxn>
                <a:cxn ang="0">
                  <a:pos x="0" y="219"/>
                </a:cxn>
              </a:cxnLst>
              <a:rect l="0" t="0" r="r" b="b"/>
              <a:pathLst>
                <a:path w="128" h="257">
                  <a:moveTo>
                    <a:pt x="0" y="219"/>
                  </a:moveTo>
                  <a:lnTo>
                    <a:pt x="0" y="217"/>
                  </a:lnTo>
                  <a:lnTo>
                    <a:pt x="4" y="215"/>
                  </a:lnTo>
                  <a:lnTo>
                    <a:pt x="8" y="211"/>
                  </a:lnTo>
                  <a:lnTo>
                    <a:pt x="15" y="209"/>
                  </a:lnTo>
                  <a:lnTo>
                    <a:pt x="21" y="204"/>
                  </a:lnTo>
                  <a:lnTo>
                    <a:pt x="27" y="198"/>
                  </a:lnTo>
                  <a:lnTo>
                    <a:pt x="32" y="194"/>
                  </a:lnTo>
                  <a:lnTo>
                    <a:pt x="38" y="189"/>
                  </a:lnTo>
                  <a:lnTo>
                    <a:pt x="40" y="183"/>
                  </a:lnTo>
                  <a:lnTo>
                    <a:pt x="40" y="177"/>
                  </a:lnTo>
                  <a:lnTo>
                    <a:pt x="36" y="170"/>
                  </a:lnTo>
                  <a:lnTo>
                    <a:pt x="34" y="164"/>
                  </a:lnTo>
                  <a:lnTo>
                    <a:pt x="31" y="158"/>
                  </a:lnTo>
                  <a:lnTo>
                    <a:pt x="27" y="154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3" y="149"/>
                  </a:lnTo>
                  <a:lnTo>
                    <a:pt x="19" y="145"/>
                  </a:lnTo>
                  <a:lnTo>
                    <a:pt x="17" y="141"/>
                  </a:lnTo>
                  <a:lnTo>
                    <a:pt x="15" y="137"/>
                  </a:lnTo>
                  <a:lnTo>
                    <a:pt x="12" y="130"/>
                  </a:lnTo>
                  <a:lnTo>
                    <a:pt x="10" y="124"/>
                  </a:lnTo>
                  <a:lnTo>
                    <a:pt x="8" y="118"/>
                  </a:lnTo>
                  <a:lnTo>
                    <a:pt x="10" y="114"/>
                  </a:lnTo>
                  <a:lnTo>
                    <a:pt x="10" y="111"/>
                  </a:lnTo>
                  <a:lnTo>
                    <a:pt x="12" y="105"/>
                  </a:lnTo>
                  <a:lnTo>
                    <a:pt x="13" y="99"/>
                  </a:lnTo>
                  <a:lnTo>
                    <a:pt x="15" y="92"/>
                  </a:lnTo>
                  <a:lnTo>
                    <a:pt x="17" y="82"/>
                  </a:lnTo>
                  <a:lnTo>
                    <a:pt x="19" y="75"/>
                  </a:lnTo>
                  <a:lnTo>
                    <a:pt x="21" y="65"/>
                  </a:lnTo>
                  <a:lnTo>
                    <a:pt x="25" y="56"/>
                  </a:lnTo>
                  <a:lnTo>
                    <a:pt x="27" y="44"/>
                  </a:lnTo>
                  <a:lnTo>
                    <a:pt x="29" y="35"/>
                  </a:lnTo>
                  <a:lnTo>
                    <a:pt x="31" y="27"/>
                  </a:lnTo>
                  <a:lnTo>
                    <a:pt x="32" y="21"/>
                  </a:lnTo>
                  <a:lnTo>
                    <a:pt x="34" y="14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3" y="6"/>
                  </a:lnTo>
                  <a:lnTo>
                    <a:pt x="57" y="12"/>
                  </a:lnTo>
                  <a:lnTo>
                    <a:pt x="57" y="18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5" y="35"/>
                  </a:lnTo>
                  <a:lnTo>
                    <a:pt x="55" y="38"/>
                  </a:lnTo>
                  <a:lnTo>
                    <a:pt x="53" y="44"/>
                  </a:lnTo>
                  <a:lnTo>
                    <a:pt x="53" y="48"/>
                  </a:lnTo>
                  <a:lnTo>
                    <a:pt x="52" y="52"/>
                  </a:lnTo>
                  <a:lnTo>
                    <a:pt x="50" y="57"/>
                  </a:lnTo>
                  <a:lnTo>
                    <a:pt x="50" y="61"/>
                  </a:lnTo>
                  <a:lnTo>
                    <a:pt x="48" y="69"/>
                  </a:lnTo>
                  <a:lnTo>
                    <a:pt x="48" y="76"/>
                  </a:lnTo>
                  <a:lnTo>
                    <a:pt x="48" y="82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50" y="95"/>
                  </a:lnTo>
                  <a:lnTo>
                    <a:pt x="53" y="101"/>
                  </a:lnTo>
                  <a:lnTo>
                    <a:pt x="61" y="107"/>
                  </a:lnTo>
                  <a:lnTo>
                    <a:pt x="67" y="109"/>
                  </a:lnTo>
                  <a:lnTo>
                    <a:pt x="72" y="114"/>
                  </a:lnTo>
                  <a:lnTo>
                    <a:pt x="80" y="118"/>
                  </a:lnTo>
                  <a:lnTo>
                    <a:pt x="90" y="122"/>
                  </a:lnTo>
                  <a:lnTo>
                    <a:pt x="95" y="126"/>
                  </a:lnTo>
                  <a:lnTo>
                    <a:pt x="103" y="130"/>
                  </a:lnTo>
                  <a:lnTo>
                    <a:pt x="107" y="132"/>
                  </a:lnTo>
                  <a:lnTo>
                    <a:pt x="109" y="133"/>
                  </a:lnTo>
                  <a:lnTo>
                    <a:pt x="112" y="135"/>
                  </a:lnTo>
                  <a:lnTo>
                    <a:pt x="118" y="143"/>
                  </a:lnTo>
                  <a:lnTo>
                    <a:pt x="124" y="151"/>
                  </a:lnTo>
                  <a:lnTo>
                    <a:pt x="128" y="156"/>
                  </a:lnTo>
                  <a:lnTo>
                    <a:pt x="126" y="158"/>
                  </a:lnTo>
                  <a:lnTo>
                    <a:pt x="124" y="162"/>
                  </a:lnTo>
                  <a:lnTo>
                    <a:pt x="118" y="168"/>
                  </a:lnTo>
                  <a:lnTo>
                    <a:pt x="114" y="173"/>
                  </a:lnTo>
                  <a:lnTo>
                    <a:pt x="109" y="181"/>
                  </a:lnTo>
                  <a:lnTo>
                    <a:pt x="101" y="190"/>
                  </a:lnTo>
                  <a:lnTo>
                    <a:pt x="93" y="200"/>
                  </a:lnTo>
                  <a:lnTo>
                    <a:pt x="86" y="209"/>
                  </a:lnTo>
                  <a:lnTo>
                    <a:pt x="78" y="217"/>
                  </a:lnTo>
                  <a:lnTo>
                    <a:pt x="71" y="227"/>
                  </a:lnTo>
                  <a:lnTo>
                    <a:pt x="63" y="234"/>
                  </a:lnTo>
                  <a:lnTo>
                    <a:pt x="59" y="242"/>
                  </a:lnTo>
                  <a:lnTo>
                    <a:pt x="53" y="248"/>
                  </a:lnTo>
                  <a:lnTo>
                    <a:pt x="50" y="251"/>
                  </a:lnTo>
                  <a:lnTo>
                    <a:pt x="46" y="255"/>
                  </a:lnTo>
                  <a:lnTo>
                    <a:pt x="46" y="257"/>
                  </a:lnTo>
                  <a:lnTo>
                    <a:pt x="0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FC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90" name="Freeform 62"/>
            <p:cNvSpPr>
              <a:spLocks/>
            </p:cNvSpPr>
            <p:nvPr/>
          </p:nvSpPr>
          <p:spPr bwMode="auto">
            <a:xfrm>
              <a:off x="2689" y="2323"/>
              <a:ext cx="74" cy="136"/>
            </a:xfrm>
            <a:custGeom>
              <a:avLst/>
              <a:gdLst/>
              <a:ahLst/>
              <a:cxnLst>
                <a:cxn ang="0">
                  <a:pos x="63" y="266"/>
                </a:cxn>
                <a:cxn ang="0">
                  <a:pos x="76" y="247"/>
                </a:cxn>
                <a:cxn ang="0">
                  <a:pos x="87" y="234"/>
                </a:cxn>
                <a:cxn ang="0">
                  <a:pos x="101" y="220"/>
                </a:cxn>
                <a:cxn ang="0">
                  <a:pos x="112" y="207"/>
                </a:cxn>
                <a:cxn ang="0">
                  <a:pos x="129" y="192"/>
                </a:cxn>
                <a:cxn ang="0">
                  <a:pos x="146" y="173"/>
                </a:cxn>
                <a:cxn ang="0">
                  <a:pos x="144" y="154"/>
                </a:cxn>
                <a:cxn ang="0">
                  <a:pos x="133" y="139"/>
                </a:cxn>
                <a:cxn ang="0">
                  <a:pos x="120" y="129"/>
                </a:cxn>
                <a:cxn ang="0">
                  <a:pos x="104" y="121"/>
                </a:cxn>
                <a:cxn ang="0">
                  <a:pos x="93" y="118"/>
                </a:cxn>
                <a:cxn ang="0">
                  <a:pos x="84" y="114"/>
                </a:cxn>
                <a:cxn ang="0">
                  <a:pos x="72" y="106"/>
                </a:cxn>
                <a:cxn ang="0">
                  <a:pos x="65" y="89"/>
                </a:cxn>
                <a:cxn ang="0">
                  <a:pos x="65" y="76"/>
                </a:cxn>
                <a:cxn ang="0">
                  <a:pos x="68" y="63"/>
                </a:cxn>
                <a:cxn ang="0">
                  <a:pos x="72" y="47"/>
                </a:cxn>
                <a:cxn ang="0">
                  <a:pos x="76" y="34"/>
                </a:cxn>
                <a:cxn ang="0">
                  <a:pos x="72" y="21"/>
                </a:cxn>
                <a:cxn ang="0">
                  <a:pos x="63" y="7"/>
                </a:cxn>
                <a:cxn ang="0">
                  <a:pos x="49" y="0"/>
                </a:cxn>
                <a:cxn ang="0">
                  <a:pos x="19" y="142"/>
                </a:cxn>
                <a:cxn ang="0">
                  <a:pos x="36" y="161"/>
                </a:cxn>
                <a:cxn ang="0">
                  <a:pos x="45" y="184"/>
                </a:cxn>
                <a:cxn ang="0">
                  <a:pos x="0" y="226"/>
                </a:cxn>
                <a:cxn ang="0">
                  <a:pos x="23" y="226"/>
                </a:cxn>
                <a:cxn ang="0">
                  <a:pos x="42" y="213"/>
                </a:cxn>
                <a:cxn ang="0">
                  <a:pos x="53" y="201"/>
                </a:cxn>
                <a:cxn ang="0">
                  <a:pos x="59" y="188"/>
                </a:cxn>
                <a:cxn ang="0">
                  <a:pos x="59" y="173"/>
                </a:cxn>
                <a:cxn ang="0">
                  <a:pos x="49" y="158"/>
                </a:cxn>
                <a:cxn ang="0">
                  <a:pos x="36" y="142"/>
                </a:cxn>
                <a:cxn ang="0">
                  <a:pos x="28" y="129"/>
                </a:cxn>
                <a:cxn ang="0">
                  <a:pos x="30" y="108"/>
                </a:cxn>
                <a:cxn ang="0">
                  <a:pos x="30" y="89"/>
                </a:cxn>
                <a:cxn ang="0">
                  <a:pos x="32" y="80"/>
                </a:cxn>
                <a:cxn ang="0">
                  <a:pos x="36" y="64"/>
                </a:cxn>
                <a:cxn ang="0">
                  <a:pos x="42" y="49"/>
                </a:cxn>
                <a:cxn ang="0">
                  <a:pos x="47" y="32"/>
                </a:cxn>
                <a:cxn ang="0">
                  <a:pos x="53" y="19"/>
                </a:cxn>
                <a:cxn ang="0">
                  <a:pos x="59" y="11"/>
                </a:cxn>
                <a:cxn ang="0">
                  <a:pos x="65" y="21"/>
                </a:cxn>
                <a:cxn ang="0">
                  <a:pos x="66" y="28"/>
                </a:cxn>
                <a:cxn ang="0">
                  <a:pos x="65" y="42"/>
                </a:cxn>
                <a:cxn ang="0">
                  <a:pos x="59" y="59"/>
                </a:cxn>
                <a:cxn ang="0">
                  <a:pos x="55" y="80"/>
                </a:cxn>
                <a:cxn ang="0">
                  <a:pos x="53" y="99"/>
                </a:cxn>
                <a:cxn ang="0">
                  <a:pos x="59" y="112"/>
                </a:cxn>
                <a:cxn ang="0">
                  <a:pos x="78" y="123"/>
                </a:cxn>
                <a:cxn ang="0">
                  <a:pos x="93" y="129"/>
                </a:cxn>
                <a:cxn ang="0">
                  <a:pos x="106" y="135"/>
                </a:cxn>
                <a:cxn ang="0">
                  <a:pos x="122" y="146"/>
                </a:cxn>
                <a:cxn ang="0">
                  <a:pos x="129" y="154"/>
                </a:cxn>
                <a:cxn ang="0">
                  <a:pos x="133" y="161"/>
                </a:cxn>
                <a:cxn ang="0">
                  <a:pos x="127" y="171"/>
                </a:cxn>
                <a:cxn ang="0">
                  <a:pos x="114" y="186"/>
                </a:cxn>
                <a:cxn ang="0">
                  <a:pos x="101" y="203"/>
                </a:cxn>
                <a:cxn ang="0">
                  <a:pos x="87" y="218"/>
                </a:cxn>
                <a:cxn ang="0">
                  <a:pos x="76" y="226"/>
                </a:cxn>
                <a:cxn ang="0">
                  <a:pos x="63" y="243"/>
                </a:cxn>
                <a:cxn ang="0">
                  <a:pos x="51" y="260"/>
                </a:cxn>
                <a:cxn ang="0">
                  <a:pos x="61" y="272"/>
                </a:cxn>
              </a:cxnLst>
              <a:rect l="0" t="0" r="r" b="b"/>
              <a:pathLst>
                <a:path w="146" h="272">
                  <a:moveTo>
                    <a:pt x="61" y="272"/>
                  </a:moveTo>
                  <a:lnTo>
                    <a:pt x="61" y="270"/>
                  </a:lnTo>
                  <a:lnTo>
                    <a:pt x="63" y="266"/>
                  </a:lnTo>
                  <a:lnTo>
                    <a:pt x="66" y="260"/>
                  </a:lnTo>
                  <a:lnTo>
                    <a:pt x="74" y="253"/>
                  </a:lnTo>
                  <a:lnTo>
                    <a:pt x="76" y="247"/>
                  </a:lnTo>
                  <a:lnTo>
                    <a:pt x="80" y="243"/>
                  </a:lnTo>
                  <a:lnTo>
                    <a:pt x="84" y="239"/>
                  </a:lnTo>
                  <a:lnTo>
                    <a:pt x="87" y="234"/>
                  </a:lnTo>
                  <a:lnTo>
                    <a:pt x="91" y="230"/>
                  </a:lnTo>
                  <a:lnTo>
                    <a:pt x="95" y="224"/>
                  </a:lnTo>
                  <a:lnTo>
                    <a:pt x="101" y="220"/>
                  </a:lnTo>
                  <a:lnTo>
                    <a:pt x="104" y="216"/>
                  </a:lnTo>
                  <a:lnTo>
                    <a:pt x="108" y="211"/>
                  </a:lnTo>
                  <a:lnTo>
                    <a:pt x="112" y="207"/>
                  </a:lnTo>
                  <a:lnTo>
                    <a:pt x="116" y="203"/>
                  </a:lnTo>
                  <a:lnTo>
                    <a:pt x="122" y="199"/>
                  </a:lnTo>
                  <a:lnTo>
                    <a:pt x="129" y="192"/>
                  </a:lnTo>
                  <a:lnTo>
                    <a:pt x="137" y="184"/>
                  </a:lnTo>
                  <a:lnTo>
                    <a:pt x="141" y="178"/>
                  </a:lnTo>
                  <a:lnTo>
                    <a:pt x="146" y="173"/>
                  </a:lnTo>
                  <a:lnTo>
                    <a:pt x="146" y="167"/>
                  </a:lnTo>
                  <a:lnTo>
                    <a:pt x="146" y="161"/>
                  </a:lnTo>
                  <a:lnTo>
                    <a:pt x="144" y="154"/>
                  </a:lnTo>
                  <a:lnTo>
                    <a:pt x="141" y="148"/>
                  </a:lnTo>
                  <a:lnTo>
                    <a:pt x="137" y="144"/>
                  </a:lnTo>
                  <a:lnTo>
                    <a:pt x="133" y="139"/>
                  </a:lnTo>
                  <a:lnTo>
                    <a:pt x="129" y="135"/>
                  </a:lnTo>
                  <a:lnTo>
                    <a:pt x="123" y="131"/>
                  </a:lnTo>
                  <a:lnTo>
                    <a:pt x="120" y="129"/>
                  </a:lnTo>
                  <a:lnTo>
                    <a:pt x="114" y="125"/>
                  </a:lnTo>
                  <a:lnTo>
                    <a:pt x="110" y="123"/>
                  </a:lnTo>
                  <a:lnTo>
                    <a:pt x="104" y="121"/>
                  </a:lnTo>
                  <a:lnTo>
                    <a:pt x="101" y="120"/>
                  </a:lnTo>
                  <a:lnTo>
                    <a:pt x="99" y="120"/>
                  </a:lnTo>
                  <a:lnTo>
                    <a:pt x="93" y="118"/>
                  </a:lnTo>
                  <a:lnTo>
                    <a:pt x="91" y="118"/>
                  </a:lnTo>
                  <a:lnTo>
                    <a:pt x="89" y="118"/>
                  </a:lnTo>
                  <a:lnTo>
                    <a:pt x="84" y="114"/>
                  </a:lnTo>
                  <a:lnTo>
                    <a:pt x="80" y="112"/>
                  </a:lnTo>
                  <a:lnTo>
                    <a:pt x="76" y="110"/>
                  </a:lnTo>
                  <a:lnTo>
                    <a:pt x="72" y="106"/>
                  </a:lnTo>
                  <a:lnTo>
                    <a:pt x="68" y="102"/>
                  </a:lnTo>
                  <a:lnTo>
                    <a:pt x="65" y="95"/>
                  </a:lnTo>
                  <a:lnTo>
                    <a:pt x="65" y="89"/>
                  </a:lnTo>
                  <a:lnTo>
                    <a:pt x="65" y="83"/>
                  </a:lnTo>
                  <a:lnTo>
                    <a:pt x="65" y="80"/>
                  </a:lnTo>
                  <a:lnTo>
                    <a:pt x="65" y="76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8" y="63"/>
                  </a:lnTo>
                  <a:lnTo>
                    <a:pt x="70" y="57"/>
                  </a:lnTo>
                  <a:lnTo>
                    <a:pt x="72" y="53"/>
                  </a:lnTo>
                  <a:lnTo>
                    <a:pt x="72" y="47"/>
                  </a:lnTo>
                  <a:lnTo>
                    <a:pt x="74" y="44"/>
                  </a:lnTo>
                  <a:lnTo>
                    <a:pt x="74" y="38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4" y="25"/>
                  </a:lnTo>
                  <a:lnTo>
                    <a:pt x="72" y="21"/>
                  </a:lnTo>
                  <a:lnTo>
                    <a:pt x="72" y="19"/>
                  </a:lnTo>
                  <a:lnTo>
                    <a:pt x="66" y="11"/>
                  </a:lnTo>
                  <a:lnTo>
                    <a:pt x="63" y="7"/>
                  </a:lnTo>
                  <a:lnTo>
                    <a:pt x="59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8" y="66"/>
                  </a:lnTo>
                  <a:lnTo>
                    <a:pt x="19" y="142"/>
                  </a:lnTo>
                  <a:lnTo>
                    <a:pt x="25" y="148"/>
                  </a:lnTo>
                  <a:lnTo>
                    <a:pt x="30" y="156"/>
                  </a:lnTo>
                  <a:lnTo>
                    <a:pt x="36" y="161"/>
                  </a:lnTo>
                  <a:lnTo>
                    <a:pt x="40" y="171"/>
                  </a:lnTo>
                  <a:lnTo>
                    <a:pt x="42" y="177"/>
                  </a:lnTo>
                  <a:lnTo>
                    <a:pt x="45" y="184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0" y="226"/>
                  </a:lnTo>
                  <a:lnTo>
                    <a:pt x="15" y="232"/>
                  </a:lnTo>
                  <a:lnTo>
                    <a:pt x="17" y="230"/>
                  </a:lnTo>
                  <a:lnTo>
                    <a:pt x="23" y="226"/>
                  </a:lnTo>
                  <a:lnTo>
                    <a:pt x="28" y="222"/>
                  </a:lnTo>
                  <a:lnTo>
                    <a:pt x="38" y="216"/>
                  </a:lnTo>
                  <a:lnTo>
                    <a:pt x="42" y="213"/>
                  </a:lnTo>
                  <a:lnTo>
                    <a:pt x="45" y="209"/>
                  </a:lnTo>
                  <a:lnTo>
                    <a:pt x="49" y="205"/>
                  </a:lnTo>
                  <a:lnTo>
                    <a:pt x="53" y="201"/>
                  </a:lnTo>
                  <a:lnTo>
                    <a:pt x="55" y="196"/>
                  </a:lnTo>
                  <a:lnTo>
                    <a:pt x="59" y="192"/>
                  </a:lnTo>
                  <a:lnTo>
                    <a:pt x="59" y="188"/>
                  </a:lnTo>
                  <a:lnTo>
                    <a:pt x="61" y="184"/>
                  </a:lnTo>
                  <a:lnTo>
                    <a:pt x="59" y="178"/>
                  </a:lnTo>
                  <a:lnTo>
                    <a:pt x="59" y="173"/>
                  </a:lnTo>
                  <a:lnTo>
                    <a:pt x="57" y="169"/>
                  </a:lnTo>
                  <a:lnTo>
                    <a:pt x="55" y="165"/>
                  </a:lnTo>
                  <a:lnTo>
                    <a:pt x="49" y="158"/>
                  </a:lnTo>
                  <a:lnTo>
                    <a:pt x="45" y="152"/>
                  </a:lnTo>
                  <a:lnTo>
                    <a:pt x="40" y="146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0" y="135"/>
                  </a:lnTo>
                  <a:lnTo>
                    <a:pt x="28" y="129"/>
                  </a:lnTo>
                  <a:lnTo>
                    <a:pt x="28" y="123"/>
                  </a:lnTo>
                  <a:lnTo>
                    <a:pt x="28" y="116"/>
                  </a:lnTo>
                  <a:lnTo>
                    <a:pt x="30" y="108"/>
                  </a:lnTo>
                  <a:lnTo>
                    <a:pt x="30" y="99"/>
                  </a:lnTo>
                  <a:lnTo>
                    <a:pt x="30" y="93"/>
                  </a:lnTo>
                  <a:lnTo>
                    <a:pt x="30" y="89"/>
                  </a:lnTo>
                  <a:lnTo>
                    <a:pt x="32" y="87"/>
                  </a:lnTo>
                  <a:lnTo>
                    <a:pt x="32" y="85"/>
                  </a:lnTo>
                  <a:lnTo>
                    <a:pt x="32" y="80"/>
                  </a:lnTo>
                  <a:lnTo>
                    <a:pt x="34" y="74"/>
                  </a:lnTo>
                  <a:lnTo>
                    <a:pt x="36" y="70"/>
                  </a:lnTo>
                  <a:lnTo>
                    <a:pt x="36" y="64"/>
                  </a:lnTo>
                  <a:lnTo>
                    <a:pt x="40" y="61"/>
                  </a:lnTo>
                  <a:lnTo>
                    <a:pt x="40" y="55"/>
                  </a:lnTo>
                  <a:lnTo>
                    <a:pt x="42" y="49"/>
                  </a:lnTo>
                  <a:lnTo>
                    <a:pt x="44" y="42"/>
                  </a:lnTo>
                  <a:lnTo>
                    <a:pt x="45" y="38"/>
                  </a:lnTo>
                  <a:lnTo>
                    <a:pt x="47" y="32"/>
                  </a:lnTo>
                  <a:lnTo>
                    <a:pt x="49" y="26"/>
                  </a:lnTo>
                  <a:lnTo>
                    <a:pt x="51" y="23"/>
                  </a:lnTo>
                  <a:lnTo>
                    <a:pt x="53" y="19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9" y="11"/>
                  </a:lnTo>
                  <a:lnTo>
                    <a:pt x="61" y="13"/>
                  </a:lnTo>
                  <a:lnTo>
                    <a:pt x="63" y="17"/>
                  </a:lnTo>
                  <a:lnTo>
                    <a:pt x="65" y="21"/>
                  </a:lnTo>
                  <a:lnTo>
                    <a:pt x="66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6" y="32"/>
                  </a:lnTo>
                  <a:lnTo>
                    <a:pt x="66" y="36"/>
                  </a:lnTo>
                  <a:lnTo>
                    <a:pt x="65" y="42"/>
                  </a:lnTo>
                  <a:lnTo>
                    <a:pt x="63" y="45"/>
                  </a:lnTo>
                  <a:lnTo>
                    <a:pt x="61" y="53"/>
                  </a:lnTo>
                  <a:lnTo>
                    <a:pt x="59" y="59"/>
                  </a:lnTo>
                  <a:lnTo>
                    <a:pt x="59" y="66"/>
                  </a:lnTo>
                  <a:lnTo>
                    <a:pt x="57" y="72"/>
                  </a:lnTo>
                  <a:lnTo>
                    <a:pt x="55" y="80"/>
                  </a:lnTo>
                  <a:lnTo>
                    <a:pt x="53" y="85"/>
                  </a:lnTo>
                  <a:lnTo>
                    <a:pt x="53" y="93"/>
                  </a:lnTo>
                  <a:lnTo>
                    <a:pt x="53" y="99"/>
                  </a:lnTo>
                  <a:lnTo>
                    <a:pt x="55" y="104"/>
                  </a:lnTo>
                  <a:lnTo>
                    <a:pt x="55" y="108"/>
                  </a:lnTo>
                  <a:lnTo>
                    <a:pt x="59" y="112"/>
                  </a:lnTo>
                  <a:lnTo>
                    <a:pt x="65" y="118"/>
                  </a:lnTo>
                  <a:lnTo>
                    <a:pt x="74" y="121"/>
                  </a:lnTo>
                  <a:lnTo>
                    <a:pt x="78" y="123"/>
                  </a:lnTo>
                  <a:lnTo>
                    <a:pt x="84" y="125"/>
                  </a:lnTo>
                  <a:lnTo>
                    <a:pt x="87" y="127"/>
                  </a:lnTo>
                  <a:lnTo>
                    <a:pt x="93" y="129"/>
                  </a:lnTo>
                  <a:lnTo>
                    <a:pt x="97" y="131"/>
                  </a:lnTo>
                  <a:lnTo>
                    <a:pt x="103" y="133"/>
                  </a:lnTo>
                  <a:lnTo>
                    <a:pt x="106" y="135"/>
                  </a:lnTo>
                  <a:lnTo>
                    <a:pt x="110" y="137"/>
                  </a:lnTo>
                  <a:lnTo>
                    <a:pt x="116" y="140"/>
                  </a:lnTo>
                  <a:lnTo>
                    <a:pt x="122" y="146"/>
                  </a:lnTo>
                  <a:lnTo>
                    <a:pt x="122" y="150"/>
                  </a:lnTo>
                  <a:lnTo>
                    <a:pt x="125" y="152"/>
                  </a:lnTo>
                  <a:lnTo>
                    <a:pt x="129" y="154"/>
                  </a:lnTo>
                  <a:lnTo>
                    <a:pt x="133" y="156"/>
                  </a:lnTo>
                  <a:lnTo>
                    <a:pt x="135" y="158"/>
                  </a:lnTo>
                  <a:lnTo>
                    <a:pt x="133" y="161"/>
                  </a:lnTo>
                  <a:lnTo>
                    <a:pt x="131" y="163"/>
                  </a:lnTo>
                  <a:lnTo>
                    <a:pt x="129" y="167"/>
                  </a:lnTo>
                  <a:lnTo>
                    <a:pt x="127" y="171"/>
                  </a:lnTo>
                  <a:lnTo>
                    <a:pt x="123" y="177"/>
                  </a:lnTo>
                  <a:lnTo>
                    <a:pt x="120" y="180"/>
                  </a:lnTo>
                  <a:lnTo>
                    <a:pt x="114" y="186"/>
                  </a:lnTo>
                  <a:lnTo>
                    <a:pt x="110" y="190"/>
                  </a:lnTo>
                  <a:lnTo>
                    <a:pt x="106" y="196"/>
                  </a:lnTo>
                  <a:lnTo>
                    <a:pt x="101" y="203"/>
                  </a:lnTo>
                  <a:lnTo>
                    <a:pt x="97" y="209"/>
                  </a:lnTo>
                  <a:lnTo>
                    <a:pt x="91" y="215"/>
                  </a:lnTo>
                  <a:lnTo>
                    <a:pt x="87" y="218"/>
                  </a:lnTo>
                  <a:lnTo>
                    <a:pt x="84" y="222"/>
                  </a:lnTo>
                  <a:lnTo>
                    <a:pt x="80" y="224"/>
                  </a:lnTo>
                  <a:lnTo>
                    <a:pt x="76" y="226"/>
                  </a:lnTo>
                  <a:lnTo>
                    <a:pt x="70" y="230"/>
                  </a:lnTo>
                  <a:lnTo>
                    <a:pt x="66" y="237"/>
                  </a:lnTo>
                  <a:lnTo>
                    <a:pt x="63" y="243"/>
                  </a:lnTo>
                  <a:lnTo>
                    <a:pt x="57" y="249"/>
                  </a:lnTo>
                  <a:lnTo>
                    <a:pt x="53" y="256"/>
                  </a:lnTo>
                  <a:lnTo>
                    <a:pt x="51" y="260"/>
                  </a:lnTo>
                  <a:lnTo>
                    <a:pt x="51" y="262"/>
                  </a:lnTo>
                  <a:lnTo>
                    <a:pt x="61" y="272"/>
                  </a:lnTo>
                  <a:lnTo>
                    <a:pt x="61" y="27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91" name="Freeform 63"/>
            <p:cNvSpPr>
              <a:spLocks/>
            </p:cNvSpPr>
            <p:nvPr/>
          </p:nvSpPr>
          <p:spPr bwMode="auto">
            <a:xfrm>
              <a:off x="2376" y="2100"/>
              <a:ext cx="197" cy="138"/>
            </a:xfrm>
            <a:custGeom>
              <a:avLst/>
              <a:gdLst/>
              <a:ahLst/>
              <a:cxnLst>
                <a:cxn ang="0">
                  <a:pos x="30" y="108"/>
                </a:cxn>
                <a:cxn ang="0">
                  <a:pos x="49" y="101"/>
                </a:cxn>
                <a:cxn ang="0">
                  <a:pos x="53" y="88"/>
                </a:cxn>
                <a:cxn ang="0">
                  <a:pos x="57" y="80"/>
                </a:cxn>
                <a:cxn ang="0">
                  <a:pos x="58" y="65"/>
                </a:cxn>
                <a:cxn ang="0">
                  <a:pos x="57" y="50"/>
                </a:cxn>
                <a:cxn ang="0">
                  <a:pos x="85" y="53"/>
                </a:cxn>
                <a:cxn ang="0">
                  <a:pos x="97" y="36"/>
                </a:cxn>
                <a:cxn ang="0">
                  <a:pos x="100" y="67"/>
                </a:cxn>
                <a:cxn ang="0">
                  <a:pos x="129" y="36"/>
                </a:cxn>
                <a:cxn ang="0">
                  <a:pos x="123" y="80"/>
                </a:cxn>
                <a:cxn ang="0">
                  <a:pos x="144" y="74"/>
                </a:cxn>
                <a:cxn ang="0">
                  <a:pos x="146" y="97"/>
                </a:cxn>
                <a:cxn ang="0">
                  <a:pos x="148" y="108"/>
                </a:cxn>
                <a:cxn ang="0">
                  <a:pos x="176" y="107"/>
                </a:cxn>
                <a:cxn ang="0">
                  <a:pos x="188" y="114"/>
                </a:cxn>
                <a:cxn ang="0">
                  <a:pos x="220" y="101"/>
                </a:cxn>
                <a:cxn ang="0">
                  <a:pos x="230" y="80"/>
                </a:cxn>
                <a:cxn ang="0">
                  <a:pos x="239" y="89"/>
                </a:cxn>
                <a:cxn ang="0">
                  <a:pos x="258" y="59"/>
                </a:cxn>
                <a:cxn ang="0">
                  <a:pos x="258" y="89"/>
                </a:cxn>
                <a:cxn ang="0">
                  <a:pos x="275" y="89"/>
                </a:cxn>
                <a:cxn ang="0">
                  <a:pos x="258" y="120"/>
                </a:cxn>
                <a:cxn ang="0">
                  <a:pos x="269" y="128"/>
                </a:cxn>
                <a:cxn ang="0">
                  <a:pos x="262" y="147"/>
                </a:cxn>
                <a:cxn ang="0">
                  <a:pos x="281" y="147"/>
                </a:cxn>
                <a:cxn ang="0">
                  <a:pos x="264" y="173"/>
                </a:cxn>
                <a:cxn ang="0">
                  <a:pos x="289" y="167"/>
                </a:cxn>
                <a:cxn ang="0">
                  <a:pos x="317" y="166"/>
                </a:cxn>
                <a:cxn ang="0">
                  <a:pos x="347" y="166"/>
                </a:cxn>
                <a:cxn ang="0">
                  <a:pos x="317" y="190"/>
                </a:cxn>
                <a:cxn ang="0">
                  <a:pos x="269" y="205"/>
                </a:cxn>
                <a:cxn ang="0">
                  <a:pos x="209" y="207"/>
                </a:cxn>
                <a:cxn ang="0">
                  <a:pos x="144" y="211"/>
                </a:cxn>
                <a:cxn ang="0">
                  <a:pos x="112" y="219"/>
                </a:cxn>
                <a:cxn ang="0">
                  <a:pos x="66" y="236"/>
                </a:cxn>
                <a:cxn ang="0">
                  <a:pos x="60" y="276"/>
                </a:cxn>
                <a:cxn ang="0">
                  <a:pos x="102" y="262"/>
                </a:cxn>
                <a:cxn ang="0">
                  <a:pos x="154" y="245"/>
                </a:cxn>
                <a:cxn ang="0">
                  <a:pos x="203" y="238"/>
                </a:cxn>
                <a:cxn ang="0">
                  <a:pos x="268" y="228"/>
                </a:cxn>
                <a:cxn ang="0">
                  <a:pos x="292" y="224"/>
                </a:cxn>
                <a:cxn ang="0">
                  <a:pos x="347" y="205"/>
                </a:cxn>
                <a:cxn ang="0">
                  <a:pos x="385" y="177"/>
                </a:cxn>
                <a:cxn ang="0">
                  <a:pos x="384" y="139"/>
                </a:cxn>
                <a:cxn ang="0">
                  <a:pos x="351" y="139"/>
                </a:cxn>
                <a:cxn ang="0">
                  <a:pos x="315" y="143"/>
                </a:cxn>
                <a:cxn ang="0">
                  <a:pos x="311" y="114"/>
                </a:cxn>
                <a:cxn ang="0">
                  <a:pos x="302" y="61"/>
                </a:cxn>
                <a:cxn ang="0">
                  <a:pos x="269" y="36"/>
                </a:cxn>
                <a:cxn ang="0">
                  <a:pos x="230" y="53"/>
                </a:cxn>
                <a:cxn ang="0">
                  <a:pos x="197" y="67"/>
                </a:cxn>
                <a:cxn ang="0">
                  <a:pos x="182" y="59"/>
                </a:cxn>
                <a:cxn ang="0">
                  <a:pos x="157" y="17"/>
                </a:cxn>
                <a:cxn ang="0">
                  <a:pos x="116" y="2"/>
                </a:cxn>
                <a:cxn ang="0">
                  <a:pos x="85" y="2"/>
                </a:cxn>
                <a:cxn ang="0">
                  <a:pos x="53" y="13"/>
                </a:cxn>
                <a:cxn ang="0">
                  <a:pos x="19" y="57"/>
                </a:cxn>
                <a:cxn ang="0">
                  <a:pos x="1" y="103"/>
                </a:cxn>
              </a:cxnLst>
              <a:rect l="0" t="0" r="r" b="b"/>
              <a:pathLst>
                <a:path w="393" h="278">
                  <a:moveTo>
                    <a:pt x="17" y="133"/>
                  </a:moveTo>
                  <a:lnTo>
                    <a:pt x="17" y="129"/>
                  </a:lnTo>
                  <a:lnTo>
                    <a:pt x="17" y="122"/>
                  </a:lnTo>
                  <a:lnTo>
                    <a:pt x="19" y="116"/>
                  </a:lnTo>
                  <a:lnTo>
                    <a:pt x="22" y="114"/>
                  </a:lnTo>
                  <a:lnTo>
                    <a:pt x="24" y="110"/>
                  </a:lnTo>
                  <a:lnTo>
                    <a:pt x="30" y="108"/>
                  </a:lnTo>
                  <a:lnTo>
                    <a:pt x="34" y="107"/>
                  </a:lnTo>
                  <a:lnTo>
                    <a:pt x="39" y="105"/>
                  </a:lnTo>
                  <a:lnTo>
                    <a:pt x="43" y="103"/>
                  </a:lnTo>
                  <a:lnTo>
                    <a:pt x="47" y="103"/>
                  </a:lnTo>
                  <a:lnTo>
                    <a:pt x="51" y="103"/>
                  </a:lnTo>
                  <a:lnTo>
                    <a:pt x="53" y="103"/>
                  </a:lnTo>
                  <a:lnTo>
                    <a:pt x="49" y="101"/>
                  </a:lnTo>
                  <a:lnTo>
                    <a:pt x="43" y="101"/>
                  </a:lnTo>
                  <a:lnTo>
                    <a:pt x="36" y="99"/>
                  </a:lnTo>
                  <a:lnTo>
                    <a:pt x="36" y="95"/>
                  </a:lnTo>
                  <a:lnTo>
                    <a:pt x="38" y="93"/>
                  </a:lnTo>
                  <a:lnTo>
                    <a:pt x="41" y="91"/>
                  </a:lnTo>
                  <a:lnTo>
                    <a:pt x="47" y="89"/>
                  </a:lnTo>
                  <a:lnTo>
                    <a:pt x="53" y="88"/>
                  </a:lnTo>
                  <a:lnTo>
                    <a:pt x="57" y="86"/>
                  </a:lnTo>
                  <a:lnTo>
                    <a:pt x="60" y="84"/>
                  </a:lnTo>
                  <a:lnTo>
                    <a:pt x="64" y="84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0" y="84"/>
                  </a:lnTo>
                  <a:lnTo>
                    <a:pt x="57" y="80"/>
                  </a:lnTo>
                  <a:lnTo>
                    <a:pt x="55" y="80"/>
                  </a:lnTo>
                  <a:lnTo>
                    <a:pt x="47" y="74"/>
                  </a:lnTo>
                  <a:lnTo>
                    <a:pt x="45" y="69"/>
                  </a:lnTo>
                  <a:lnTo>
                    <a:pt x="47" y="67"/>
                  </a:lnTo>
                  <a:lnTo>
                    <a:pt x="51" y="67"/>
                  </a:lnTo>
                  <a:lnTo>
                    <a:pt x="55" y="65"/>
                  </a:lnTo>
                  <a:lnTo>
                    <a:pt x="58" y="65"/>
                  </a:lnTo>
                  <a:lnTo>
                    <a:pt x="62" y="65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0" y="57"/>
                  </a:lnTo>
                  <a:lnTo>
                    <a:pt x="57" y="50"/>
                  </a:lnTo>
                  <a:lnTo>
                    <a:pt x="60" y="46"/>
                  </a:lnTo>
                  <a:lnTo>
                    <a:pt x="62" y="44"/>
                  </a:lnTo>
                  <a:lnTo>
                    <a:pt x="68" y="46"/>
                  </a:lnTo>
                  <a:lnTo>
                    <a:pt x="72" y="46"/>
                  </a:lnTo>
                  <a:lnTo>
                    <a:pt x="76" y="48"/>
                  </a:lnTo>
                  <a:lnTo>
                    <a:pt x="81" y="51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5" y="48"/>
                  </a:lnTo>
                  <a:lnTo>
                    <a:pt x="85" y="44"/>
                  </a:lnTo>
                  <a:lnTo>
                    <a:pt x="87" y="42"/>
                  </a:lnTo>
                  <a:lnTo>
                    <a:pt x="89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98" y="40"/>
                  </a:lnTo>
                  <a:lnTo>
                    <a:pt x="98" y="46"/>
                  </a:lnTo>
                  <a:lnTo>
                    <a:pt x="100" y="51"/>
                  </a:lnTo>
                  <a:lnTo>
                    <a:pt x="100" y="57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100" y="67"/>
                  </a:lnTo>
                  <a:lnTo>
                    <a:pt x="100" y="65"/>
                  </a:lnTo>
                  <a:lnTo>
                    <a:pt x="104" y="61"/>
                  </a:lnTo>
                  <a:lnTo>
                    <a:pt x="108" y="53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25" y="38"/>
                  </a:lnTo>
                  <a:lnTo>
                    <a:pt x="129" y="36"/>
                  </a:lnTo>
                  <a:lnTo>
                    <a:pt x="131" y="40"/>
                  </a:lnTo>
                  <a:lnTo>
                    <a:pt x="131" y="44"/>
                  </a:lnTo>
                  <a:lnTo>
                    <a:pt x="131" y="51"/>
                  </a:lnTo>
                  <a:lnTo>
                    <a:pt x="129" y="57"/>
                  </a:lnTo>
                  <a:lnTo>
                    <a:pt x="127" y="67"/>
                  </a:lnTo>
                  <a:lnTo>
                    <a:pt x="125" y="72"/>
                  </a:lnTo>
                  <a:lnTo>
                    <a:pt x="123" y="80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23" y="84"/>
                  </a:lnTo>
                  <a:lnTo>
                    <a:pt x="127" y="82"/>
                  </a:lnTo>
                  <a:lnTo>
                    <a:pt x="133" y="80"/>
                  </a:lnTo>
                  <a:lnTo>
                    <a:pt x="138" y="76"/>
                  </a:lnTo>
                  <a:lnTo>
                    <a:pt x="144" y="74"/>
                  </a:lnTo>
                  <a:lnTo>
                    <a:pt x="150" y="70"/>
                  </a:lnTo>
                  <a:lnTo>
                    <a:pt x="154" y="70"/>
                  </a:lnTo>
                  <a:lnTo>
                    <a:pt x="155" y="72"/>
                  </a:lnTo>
                  <a:lnTo>
                    <a:pt x="154" y="74"/>
                  </a:lnTo>
                  <a:lnTo>
                    <a:pt x="152" y="80"/>
                  </a:lnTo>
                  <a:lnTo>
                    <a:pt x="148" y="88"/>
                  </a:lnTo>
                  <a:lnTo>
                    <a:pt x="146" y="97"/>
                  </a:lnTo>
                  <a:lnTo>
                    <a:pt x="142" y="103"/>
                  </a:lnTo>
                  <a:lnTo>
                    <a:pt x="138" y="110"/>
                  </a:lnTo>
                  <a:lnTo>
                    <a:pt x="136" y="114"/>
                  </a:lnTo>
                  <a:lnTo>
                    <a:pt x="136" y="116"/>
                  </a:lnTo>
                  <a:lnTo>
                    <a:pt x="138" y="116"/>
                  </a:lnTo>
                  <a:lnTo>
                    <a:pt x="142" y="112"/>
                  </a:lnTo>
                  <a:lnTo>
                    <a:pt x="148" y="108"/>
                  </a:lnTo>
                  <a:lnTo>
                    <a:pt x="155" y="105"/>
                  </a:lnTo>
                  <a:lnTo>
                    <a:pt x="163" y="99"/>
                  </a:lnTo>
                  <a:lnTo>
                    <a:pt x="171" y="97"/>
                  </a:lnTo>
                  <a:lnTo>
                    <a:pt x="174" y="97"/>
                  </a:lnTo>
                  <a:lnTo>
                    <a:pt x="176" y="99"/>
                  </a:lnTo>
                  <a:lnTo>
                    <a:pt x="176" y="101"/>
                  </a:lnTo>
                  <a:lnTo>
                    <a:pt x="176" y="107"/>
                  </a:lnTo>
                  <a:lnTo>
                    <a:pt x="176" y="110"/>
                  </a:lnTo>
                  <a:lnTo>
                    <a:pt x="176" y="116"/>
                  </a:lnTo>
                  <a:lnTo>
                    <a:pt x="176" y="122"/>
                  </a:lnTo>
                  <a:lnTo>
                    <a:pt x="176" y="126"/>
                  </a:lnTo>
                  <a:lnTo>
                    <a:pt x="176" y="124"/>
                  </a:lnTo>
                  <a:lnTo>
                    <a:pt x="182" y="120"/>
                  </a:lnTo>
                  <a:lnTo>
                    <a:pt x="188" y="114"/>
                  </a:lnTo>
                  <a:lnTo>
                    <a:pt x="195" y="108"/>
                  </a:lnTo>
                  <a:lnTo>
                    <a:pt x="201" y="103"/>
                  </a:lnTo>
                  <a:lnTo>
                    <a:pt x="209" y="99"/>
                  </a:lnTo>
                  <a:lnTo>
                    <a:pt x="212" y="95"/>
                  </a:lnTo>
                  <a:lnTo>
                    <a:pt x="214" y="95"/>
                  </a:lnTo>
                  <a:lnTo>
                    <a:pt x="216" y="97"/>
                  </a:lnTo>
                  <a:lnTo>
                    <a:pt x="220" y="101"/>
                  </a:lnTo>
                  <a:lnTo>
                    <a:pt x="224" y="103"/>
                  </a:lnTo>
                  <a:lnTo>
                    <a:pt x="226" y="105"/>
                  </a:lnTo>
                  <a:lnTo>
                    <a:pt x="226" y="101"/>
                  </a:lnTo>
                  <a:lnTo>
                    <a:pt x="226" y="97"/>
                  </a:lnTo>
                  <a:lnTo>
                    <a:pt x="226" y="91"/>
                  </a:lnTo>
                  <a:lnTo>
                    <a:pt x="228" y="86"/>
                  </a:lnTo>
                  <a:lnTo>
                    <a:pt x="230" y="80"/>
                  </a:lnTo>
                  <a:lnTo>
                    <a:pt x="231" y="74"/>
                  </a:lnTo>
                  <a:lnTo>
                    <a:pt x="233" y="72"/>
                  </a:lnTo>
                  <a:lnTo>
                    <a:pt x="235" y="74"/>
                  </a:lnTo>
                  <a:lnTo>
                    <a:pt x="235" y="78"/>
                  </a:lnTo>
                  <a:lnTo>
                    <a:pt x="237" y="84"/>
                  </a:lnTo>
                  <a:lnTo>
                    <a:pt x="239" y="88"/>
                  </a:lnTo>
                  <a:lnTo>
                    <a:pt x="239" y="89"/>
                  </a:lnTo>
                  <a:lnTo>
                    <a:pt x="239" y="86"/>
                  </a:lnTo>
                  <a:lnTo>
                    <a:pt x="241" y="82"/>
                  </a:lnTo>
                  <a:lnTo>
                    <a:pt x="245" y="76"/>
                  </a:lnTo>
                  <a:lnTo>
                    <a:pt x="249" y="70"/>
                  </a:lnTo>
                  <a:lnTo>
                    <a:pt x="252" y="65"/>
                  </a:lnTo>
                  <a:lnTo>
                    <a:pt x="256" y="61"/>
                  </a:lnTo>
                  <a:lnTo>
                    <a:pt x="258" y="59"/>
                  </a:lnTo>
                  <a:lnTo>
                    <a:pt x="260" y="63"/>
                  </a:lnTo>
                  <a:lnTo>
                    <a:pt x="258" y="67"/>
                  </a:lnTo>
                  <a:lnTo>
                    <a:pt x="258" y="70"/>
                  </a:lnTo>
                  <a:lnTo>
                    <a:pt x="258" y="74"/>
                  </a:lnTo>
                  <a:lnTo>
                    <a:pt x="258" y="80"/>
                  </a:lnTo>
                  <a:lnTo>
                    <a:pt x="258" y="86"/>
                  </a:lnTo>
                  <a:lnTo>
                    <a:pt x="258" y="89"/>
                  </a:lnTo>
                  <a:lnTo>
                    <a:pt x="258" y="88"/>
                  </a:lnTo>
                  <a:lnTo>
                    <a:pt x="260" y="86"/>
                  </a:lnTo>
                  <a:lnTo>
                    <a:pt x="264" y="84"/>
                  </a:lnTo>
                  <a:lnTo>
                    <a:pt x="269" y="84"/>
                  </a:lnTo>
                  <a:lnTo>
                    <a:pt x="275" y="80"/>
                  </a:lnTo>
                  <a:lnTo>
                    <a:pt x="279" y="84"/>
                  </a:lnTo>
                  <a:lnTo>
                    <a:pt x="275" y="89"/>
                  </a:lnTo>
                  <a:lnTo>
                    <a:pt x="273" y="93"/>
                  </a:lnTo>
                  <a:lnTo>
                    <a:pt x="269" y="99"/>
                  </a:lnTo>
                  <a:lnTo>
                    <a:pt x="268" y="107"/>
                  </a:lnTo>
                  <a:lnTo>
                    <a:pt x="264" y="110"/>
                  </a:lnTo>
                  <a:lnTo>
                    <a:pt x="262" y="116"/>
                  </a:lnTo>
                  <a:lnTo>
                    <a:pt x="258" y="118"/>
                  </a:lnTo>
                  <a:lnTo>
                    <a:pt x="258" y="120"/>
                  </a:lnTo>
                  <a:lnTo>
                    <a:pt x="262" y="118"/>
                  </a:lnTo>
                  <a:lnTo>
                    <a:pt x="269" y="118"/>
                  </a:lnTo>
                  <a:lnTo>
                    <a:pt x="275" y="116"/>
                  </a:lnTo>
                  <a:lnTo>
                    <a:pt x="279" y="116"/>
                  </a:lnTo>
                  <a:lnTo>
                    <a:pt x="277" y="118"/>
                  </a:lnTo>
                  <a:lnTo>
                    <a:pt x="275" y="122"/>
                  </a:lnTo>
                  <a:lnTo>
                    <a:pt x="269" y="128"/>
                  </a:lnTo>
                  <a:lnTo>
                    <a:pt x="268" y="133"/>
                  </a:lnTo>
                  <a:lnTo>
                    <a:pt x="262" y="137"/>
                  </a:lnTo>
                  <a:lnTo>
                    <a:pt x="260" y="143"/>
                  </a:lnTo>
                  <a:lnTo>
                    <a:pt x="258" y="147"/>
                  </a:lnTo>
                  <a:lnTo>
                    <a:pt x="258" y="148"/>
                  </a:lnTo>
                  <a:lnTo>
                    <a:pt x="258" y="147"/>
                  </a:lnTo>
                  <a:lnTo>
                    <a:pt x="262" y="147"/>
                  </a:lnTo>
                  <a:lnTo>
                    <a:pt x="266" y="143"/>
                  </a:lnTo>
                  <a:lnTo>
                    <a:pt x="271" y="143"/>
                  </a:lnTo>
                  <a:lnTo>
                    <a:pt x="275" y="141"/>
                  </a:lnTo>
                  <a:lnTo>
                    <a:pt x="279" y="141"/>
                  </a:lnTo>
                  <a:lnTo>
                    <a:pt x="283" y="141"/>
                  </a:lnTo>
                  <a:lnTo>
                    <a:pt x="285" y="143"/>
                  </a:lnTo>
                  <a:lnTo>
                    <a:pt x="281" y="147"/>
                  </a:lnTo>
                  <a:lnTo>
                    <a:pt x="279" y="152"/>
                  </a:lnTo>
                  <a:lnTo>
                    <a:pt x="275" y="156"/>
                  </a:lnTo>
                  <a:lnTo>
                    <a:pt x="271" y="162"/>
                  </a:lnTo>
                  <a:lnTo>
                    <a:pt x="268" y="166"/>
                  </a:lnTo>
                  <a:lnTo>
                    <a:pt x="266" y="169"/>
                  </a:lnTo>
                  <a:lnTo>
                    <a:pt x="264" y="171"/>
                  </a:lnTo>
                  <a:lnTo>
                    <a:pt x="264" y="173"/>
                  </a:lnTo>
                  <a:lnTo>
                    <a:pt x="264" y="173"/>
                  </a:lnTo>
                  <a:lnTo>
                    <a:pt x="266" y="171"/>
                  </a:lnTo>
                  <a:lnTo>
                    <a:pt x="269" y="169"/>
                  </a:lnTo>
                  <a:lnTo>
                    <a:pt x="275" y="169"/>
                  </a:lnTo>
                  <a:lnTo>
                    <a:pt x="279" y="167"/>
                  </a:lnTo>
                  <a:lnTo>
                    <a:pt x="285" y="167"/>
                  </a:lnTo>
                  <a:lnTo>
                    <a:pt x="289" y="167"/>
                  </a:lnTo>
                  <a:lnTo>
                    <a:pt x="294" y="167"/>
                  </a:lnTo>
                  <a:lnTo>
                    <a:pt x="296" y="167"/>
                  </a:lnTo>
                  <a:lnTo>
                    <a:pt x="300" y="167"/>
                  </a:lnTo>
                  <a:lnTo>
                    <a:pt x="304" y="166"/>
                  </a:lnTo>
                  <a:lnTo>
                    <a:pt x="308" y="166"/>
                  </a:lnTo>
                  <a:lnTo>
                    <a:pt x="311" y="166"/>
                  </a:lnTo>
                  <a:lnTo>
                    <a:pt x="317" y="166"/>
                  </a:lnTo>
                  <a:lnTo>
                    <a:pt x="321" y="166"/>
                  </a:lnTo>
                  <a:lnTo>
                    <a:pt x="327" y="166"/>
                  </a:lnTo>
                  <a:lnTo>
                    <a:pt x="330" y="164"/>
                  </a:lnTo>
                  <a:lnTo>
                    <a:pt x="334" y="164"/>
                  </a:lnTo>
                  <a:lnTo>
                    <a:pt x="338" y="164"/>
                  </a:lnTo>
                  <a:lnTo>
                    <a:pt x="342" y="164"/>
                  </a:lnTo>
                  <a:lnTo>
                    <a:pt x="347" y="166"/>
                  </a:lnTo>
                  <a:lnTo>
                    <a:pt x="347" y="169"/>
                  </a:lnTo>
                  <a:lnTo>
                    <a:pt x="346" y="171"/>
                  </a:lnTo>
                  <a:lnTo>
                    <a:pt x="338" y="177"/>
                  </a:lnTo>
                  <a:lnTo>
                    <a:pt x="334" y="179"/>
                  </a:lnTo>
                  <a:lnTo>
                    <a:pt x="328" y="183"/>
                  </a:lnTo>
                  <a:lnTo>
                    <a:pt x="323" y="186"/>
                  </a:lnTo>
                  <a:lnTo>
                    <a:pt x="317" y="190"/>
                  </a:lnTo>
                  <a:lnTo>
                    <a:pt x="311" y="192"/>
                  </a:lnTo>
                  <a:lnTo>
                    <a:pt x="304" y="196"/>
                  </a:lnTo>
                  <a:lnTo>
                    <a:pt x="298" y="198"/>
                  </a:lnTo>
                  <a:lnTo>
                    <a:pt x="290" y="202"/>
                  </a:lnTo>
                  <a:lnTo>
                    <a:pt x="285" y="204"/>
                  </a:lnTo>
                  <a:lnTo>
                    <a:pt x="277" y="205"/>
                  </a:lnTo>
                  <a:lnTo>
                    <a:pt x="269" y="205"/>
                  </a:lnTo>
                  <a:lnTo>
                    <a:pt x="264" y="207"/>
                  </a:lnTo>
                  <a:lnTo>
                    <a:pt x="256" y="205"/>
                  </a:lnTo>
                  <a:lnTo>
                    <a:pt x="249" y="205"/>
                  </a:lnTo>
                  <a:lnTo>
                    <a:pt x="239" y="205"/>
                  </a:lnTo>
                  <a:lnTo>
                    <a:pt x="231" y="207"/>
                  </a:lnTo>
                  <a:lnTo>
                    <a:pt x="220" y="207"/>
                  </a:lnTo>
                  <a:lnTo>
                    <a:pt x="209" y="207"/>
                  </a:lnTo>
                  <a:lnTo>
                    <a:pt x="199" y="207"/>
                  </a:lnTo>
                  <a:lnTo>
                    <a:pt x="190" y="209"/>
                  </a:lnTo>
                  <a:lnTo>
                    <a:pt x="178" y="209"/>
                  </a:lnTo>
                  <a:lnTo>
                    <a:pt x="169" y="209"/>
                  </a:lnTo>
                  <a:lnTo>
                    <a:pt x="159" y="211"/>
                  </a:lnTo>
                  <a:lnTo>
                    <a:pt x="152" y="211"/>
                  </a:lnTo>
                  <a:lnTo>
                    <a:pt x="144" y="211"/>
                  </a:lnTo>
                  <a:lnTo>
                    <a:pt x="138" y="213"/>
                  </a:lnTo>
                  <a:lnTo>
                    <a:pt x="133" y="213"/>
                  </a:lnTo>
                  <a:lnTo>
                    <a:pt x="131" y="215"/>
                  </a:lnTo>
                  <a:lnTo>
                    <a:pt x="127" y="215"/>
                  </a:lnTo>
                  <a:lnTo>
                    <a:pt x="123" y="215"/>
                  </a:lnTo>
                  <a:lnTo>
                    <a:pt x="117" y="215"/>
                  </a:lnTo>
                  <a:lnTo>
                    <a:pt x="112" y="219"/>
                  </a:lnTo>
                  <a:lnTo>
                    <a:pt x="106" y="221"/>
                  </a:lnTo>
                  <a:lnTo>
                    <a:pt x="98" y="223"/>
                  </a:lnTo>
                  <a:lnTo>
                    <a:pt x="93" y="224"/>
                  </a:lnTo>
                  <a:lnTo>
                    <a:pt x="85" y="228"/>
                  </a:lnTo>
                  <a:lnTo>
                    <a:pt x="79" y="230"/>
                  </a:lnTo>
                  <a:lnTo>
                    <a:pt x="72" y="232"/>
                  </a:lnTo>
                  <a:lnTo>
                    <a:pt x="66" y="236"/>
                  </a:lnTo>
                  <a:lnTo>
                    <a:pt x="60" y="238"/>
                  </a:lnTo>
                  <a:lnTo>
                    <a:pt x="57" y="240"/>
                  </a:lnTo>
                  <a:lnTo>
                    <a:pt x="53" y="242"/>
                  </a:lnTo>
                  <a:lnTo>
                    <a:pt x="51" y="242"/>
                  </a:lnTo>
                  <a:lnTo>
                    <a:pt x="51" y="243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62" y="276"/>
                  </a:lnTo>
                  <a:lnTo>
                    <a:pt x="66" y="272"/>
                  </a:lnTo>
                  <a:lnTo>
                    <a:pt x="72" y="272"/>
                  </a:lnTo>
                  <a:lnTo>
                    <a:pt x="79" y="268"/>
                  </a:lnTo>
                  <a:lnTo>
                    <a:pt x="85" y="266"/>
                  </a:lnTo>
                  <a:lnTo>
                    <a:pt x="93" y="264"/>
                  </a:lnTo>
                  <a:lnTo>
                    <a:pt x="102" y="262"/>
                  </a:lnTo>
                  <a:lnTo>
                    <a:pt x="110" y="259"/>
                  </a:lnTo>
                  <a:lnTo>
                    <a:pt x="119" y="255"/>
                  </a:lnTo>
                  <a:lnTo>
                    <a:pt x="127" y="253"/>
                  </a:lnTo>
                  <a:lnTo>
                    <a:pt x="135" y="251"/>
                  </a:lnTo>
                  <a:lnTo>
                    <a:pt x="142" y="249"/>
                  </a:lnTo>
                  <a:lnTo>
                    <a:pt x="148" y="245"/>
                  </a:lnTo>
                  <a:lnTo>
                    <a:pt x="154" y="245"/>
                  </a:lnTo>
                  <a:lnTo>
                    <a:pt x="157" y="245"/>
                  </a:lnTo>
                  <a:lnTo>
                    <a:pt x="161" y="243"/>
                  </a:lnTo>
                  <a:lnTo>
                    <a:pt x="167" y="242"/>
                  </a:lnTo>
                  <a:lnTo>
                    <a:pt x="173" y="242"/>
                  </a:lnTo>
                  <a:lnTo>
                    <a:pt x="182" y="240"/>
                  </a:lnTo>
                  <a:lnTo>
                    <a:pt x="192" y="238"/>
                  </a:lnTo>
                  <a:lnTo>
                    <a:pt x="203" y="238"/>
                  </a:lnTo>
                  <a:lnTo>
                    <a:pt x="212" y="236"/>
                  </a:lnTo>
                  <a:lnTo>
                    <a:pt x="224" y="236"/>
                  </a:lnTo>
                  <a:lnTo>
                    <a:pt x="233" y="232"/>
                  </a:lnTo>
                  <a:lnTo>
                    <a:pt x="245" y="232"/>
                  </a:lnTo>
                  <a:lnTo>
                    <a:pt x="254" y="230"/>
                  </a:lnTo>
                  <a:lnTo>
                    <a:pt x="262" y="230"/>
                  </a:lnTo>
                  <a:lnTo>
                    <a:pt x="268" y="228"/>
                  </a:lnTo>
                  <a:lnTo>
                    <a:pt x="273" y="228"/>
                  </a:lnTo>
                  <a:lnTo>
                    <a:pt x="277" y="228"/>
                  </a:lnTo>
                  <a:lnTo>
                    <a:pt x="279" y="228"/>
                  </a:lnTo>
                  <a:lnTo>
                    <a:pt x="279" y="228"/>
                  </a:lnTo>
                  <a:lnTo>
                    <a:pt x="283" y="226"/>
                  </a:lnTo>
                  <a:lnTo>
                    <a:pt x="287" y="224"/>
                  </a:lnTo>
                  <a:lnTo>
                    <a:pt x="292" y="224"/>
                  </a:lnTo>
                  <a:lnTo>
                    <a:pt x="298" y="223"/>
                  </a:lnTo>
                  <a:lnTo>
                    <a:pt x="306" y="221"/>
                  </a:lnTo>
                  <a:lnTo>
                    <a:pt x="311" y="219"/>
                  </a:lnTo>
                  <a:lnTo>
                    <a:pt x="321" y="217"/>
                  </a:lnTo>
                  <a:lnTo>
                    <a:pt x="328" y="213"/>
                  </a:lnTo>
                  <a:lnTo>
                    <a:pt x="338" y="209"/>
                  </a:lnTo>
                  <a:lnTo>
                    <a:pt x="347" y="205"/>
                  </a:lnTo>
                  <a:lnTo>
                    <a:pt x="355" y="202"/>
                  </a:lnTo>
                  <a:lnTo>
                    <a:pt x="361" y="198"/>
                  </a:lnTo>
                  <a:lnTo>
                    <a:pt x="368" y="194"/>
                  </a:lnTo>
                  <a:lnTo>
                    <a:pt x="374" y="190"/>
                  </a:lnTo>
                  <a:lnTo>
                    <a:pt x="380" y="186"/>
                  </a:lnTo>
                  <a:lnTo>
                    <a:pt x="382" y="181"/>
                  </a:lnTo>
                  <a:lnTo>
                    <a:pt x="385" y="177"/>
                  </a:lnTo>
                  <a:lnTo>
                    <a:pt x="387" y="171"/>
                  </a:lnTo>
                  <a:lnTo>
                    <a:pt x="391" y="167"/>
                  </a:lnTo>
                  <a:lnTo>
                    <a:pt x="393" y="158"/>
                  </a:lnTo>
                  <a:lnTo>
                    <a:pt x="393" y="152"/>
                  </a:lnTo>
                  <a:lnTo>
                    <a:pt x="391" y="145"/>
                  </a:lnTo>
                  <a:lnTo>
                    <a:pt x="387" y="141"/>
                  </a:lnTo>
                  <a:lnTo>
                    <a:pt x="384" y="139"/>
                  </a:lnTo>
                  <a:lnTo>
                    <a:pt x="382" y="137"/>
                  </a:lnTo>
                  <a:lnTo>
                    <a:pt x="376" y="137"/>
                  </a:lnTo>
                  <a:lnTo>
                    <a:pt x="372" y="137"/>
                  </a:lnTo>
                  <a:lnTo>
                    <a:pt x="366" y="137"/>
                  </a:lnTo>
                  <a:lnTo>
                    <a:pt x="361" y="137"/>
                  </a:lnTo>
                  <a:lnTo>
                    <a:pt x="357" y="139"/>
                  </a:lnTo>
                  <a:lnTo>
                    <a:pt x="351" y="139"/>
                  </a:lnTo>
                  <a:lnTo>
                    <a:pt x="347" y="139"/>
                  </a:lnTo>
                  <a:lnTo>
                    <a:pt x="342" y="141"/>
                  </a:lnTo>
                  <a:lnTo>
                    <a:pt x="338" y="141"/>
                  </a:lnTo>
                  <a:lnTo>
                    <a:pt x="334" y="143"/>
                  </a:lnTo>
                  <a:lnTo>
                    <a:pt x="327" y="143"/>
                  </a:lnTo>
                  <a:lnTo>
                    <a:pt x="321" y="143"/>
                  </a:lnTo>
                  <a:lnTo>
                    <a:pt x="315" y="143"/>
                  </a:lnTo>
                  <a:lnTo>
                    <a:pt x="313" y="143"/>
                  </a:lnTo>
                  <a:lnTo>
                    <a:pt x="311" y="139"/>
                  </a:lnTo>
                  <a:lnTo>
                    <a:pt x="311" y="137"/>
                  </a:lnTo>
                  <a:lnTo>
                    <a:pt x="311" y="131"/>
                  </a:lnTo>
                  <a:lnTo>
                    <a:pt x="311" y="128"/>
                  </a:lnTo>
                  <a:lnTo>
                    <a:pt x="311" y="120"/>
                  </a:lnTo>
                  <a:lnTo>
                    <a:pt x="311" y="114"/>
                  </a:lnTo>
                  <a:lnTo>
                    <a:pt x="311" y="107"/>
                  </a:lnTo>
                  <a:lnTo>
                    <a:pt x="311" y="99"/>
                  </a:lnTo>
                  <a:lnTo>
                    <a:pt x="309" y="91"/>
                  </a:lnTo>
                  <a:lnTo>
                    <a:pt x="309" y="84"/>
                  </a:lnTo>
                  <a:lnTo>
                    <a:pt x="308" y="74"/>
                  </a:lnTo>
                  <a:lnTo>
                    <a:pt x="306" y="69"/>
                  </a:lnTo>
                  <a:lnTo>
                    <a:pt x="302" y="61"/>
                  </a:lnTo>
                  <a:lnTo>
                    <a:pt x="300" y="55"/>
                  </a:lnTo>
                  <a:lnTo>
                    <a:pt x="296" y="48"/>
                  </a:lnTo>
                  <a:lnTo>
                    <a:pt x="292" y="44"/>
                  </a:lnTo>
                  <a:lnTo>
                    <a:pt x="287" y="40"/>
                  </a:lnTo>
                  <a:lnTo>
                    <a:pt x="281" y="38"/>
                  </a:lnTo>
                  <a:lnTo>
                    <a:pt x="275" y="36"/>
                  </a:lnTo>
                  <a:lnTo>
                    <a:pt x="269" y="36"/>
                  </a:lnTo>
                  <a:lnTo>
                    <a:pt x="264" y="36"/>
                  </a:lnTo>
                  <a:lnTo>
                    <a:pt x="258" y="38"/>
                  </a:lnTo>
                  <a:lnTo>
                    <a:pt x="252" y="40"/>
                  </a:lnTo>
                  <a:lnTo>
                    <a:pt x="247" y="44"/>
                  </a:lnTo>
                  <a:lnTo>
                    <a:pt x="241" y="48"/>
                  </a:lnTo>
                  <a:lnTo>
                    <a:pt x="235" y="51"/>
                  </a:lnTo>
                  <a:lnTo>
                    <a:pt x="230" y="53"/>
                  </a:lnTo>
                  <a:lnTo>
                    <a:pt x="224" y="57"/>
                  </a:lnTo>
                  <a:lnTo>
                    <a:pt x="218" y="59"/>
                  </a:lnTo>
                  <a:lnTo>
                    <a:pt x="214" y="63"/>
                  </a:lnTo>
                  <a:lnTo>
                    <a:pt x="209" y="65"/>
                  </a:lnTo>
                  <a:lnTo>
                    <a:pt x="205" y="67"/>
                  </a:lnTo>
                  <a:lnTo>
                    <a:pt x="201" y="67"/>
                  </a:lnTo>
                  <a:lnTo>
                    <a:pt x="197" y="67"/>
                  </a:lnTo>
                  <a:lnTo>
                    <a:pt x="195" y="67"/>
                  </a:lnTo>
                  <a:lnTo>
                    <a:pt x="193" y="69"/>
                  </a:lnTo>
                  <a:lnTo>
                    <a:pt x="190" y="69"/>
                  </a:lnTo>
                  <a:lnTo>
                    <a:pt x="190" y="69"/>
                  </a:lnTo>
                  <a:lnTo>
                    <a:pt x="186" y="67"/>
                  </a:lnTo>
                  <a:lnTo>
                    <a:pt x="186" y="65"/>
                  </a:lnTo>
                  <a:lnTo>
                    <a:pt x="182" y="59"/>
                  </a:lnTo>
                  <a:lnTo>
                    <a:pt x="180" y="53"/>
                  </a:lnTo>
                  <a:lnTo>
                    <a:pt x="176" y="48"/>
                  </a:lnTo>
                  <a:lnTo>
                    <a:pt x="174" y="44"/>
                  </a:lnTo>
                  <a:lnTo>
                    <a:pt x="171" y="38"/>
                  </a:lnTo>
                  <a:lnTo>
                    <a:pt x="169" y="34"/>
                  </a:lnTo>
                  <a:lnTo>
                    <a:pt x="163" y="25"/>
                  </a:lnTo>
                  <a:lnTo>
                    <a:pt x="157" y="17"/>
                  </a:lnTo>
                  <a:lnTo>
                    <a:pt x="150" y="12"/>
                  </a:lnTo>
                  <a:lnTo>
                    <a:pt x="142" y="8"/>
                  </a:lnTo>
                  <a:lnTo>
                    <a:pt x="136" y="4"/>
                  </a:lnTo>
                  <a:lnTo>
                    <a:pt x="133" y="4"/>
                  </a:lnTo>
                  <a:lnTo>
                    <a:pt x="127" y="4"/>
                  </a:lnTo>
                  <a:lnTo>
                    <a:pt x="123" y="4"/>
                  </a:lnTo>
                  <a:lnTo>
                    <a:pt x="116" y="2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85" y="2"/>
                  </a:lnTo>
                  <a:lnTo>
                    <a:pt x="79" y="2"/>
                  </a:lnTo>
                  <a:lnTo>
                    <a:pt x="76" y="2"/>
                  </a:lnTo>
                  <a:lnTo>
                    <a:pt x="70" y="4"/>
                  </a:lnTo>
                  <a:lnTo>
                    <a:pt x="66" y="6"/>
                  </a:lnTo>
                  <a:lnTo>
                    <a:pt x="62" y="8"/>
                  </a:lnTo>
                  <a:lnTo>
                    <a:pt x="57" y="12"/>
                  </a:lnTo>
                  <a:lnTo>
                    <a:pt x="53" y="13"/>
                  </a:lnTo>
                  <a:lnTo>
                    <a:pt x="47" y="19"/>
                  </a:lnTo>
                  <a:lnTo>
                    <a:pt x="41" y="23"/>
                  </a:lnTo>
                  <a:lnTo>
                    <a:pt x="36" y="29"/>
                  </a:lnTo>
                  <a:lnTo>
                    <a:pt x="30" y="34"/>
                  </a:lnTo>
                  <a:lnTo>
                    <a:pt x="26" y="42"/>
                  </a:lnTo>
                  <a:lnTo>
                    <a:pt x="22" y="50"/>
                  </a:lnTo>
                  <a:lnTo>
                    <a:pt x="19" y="57"/>
                  </a:lnTo>
                  <a:lnTo>
                    <a:pt x="15" y="65"/>
                  </a:lnTo>
                  <a:lnTo>
                    <a:pt x="13" y="74"/>
                  </a:lnTo>
                  <a:lnTo>
                    <a:pt x="9" y="80"/>
                  </a:lnTo>
                  <a:lnTo>
                    <a:pt x="7" y="88"/>
                  </a:lnTo>
                  <a:lnTo>
                    <a:pt x="3" y="93"/>
                  </a:lnTo>
                  <a:lnTo>
                    <a:pt x="3" y="99"/>
                  </a:lnTo>
                  <a:lnTo>
                    <a:pt x="1" y="103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7" y="133"/>
                  </a:lnTo>
                  <a:lnTo>
                    <a:pt x="17" y="13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92" name="Freeform 64"/>
            <p:cNvSpPr>
              <a:spLocks/>
            </p:cNvSpPr>
            <p:nvPr/>
          </p:nvSpPr>
          <p:spPr bwMode="auto">
            <a:xfrm>
              <a:off x="2486" y="2203"/>
              <a:ext cx="199" cy="203"/>
            </a:xfrm>
            <a:custGeom>
              <a:avLst/>
              <a:gdLst/>
              <a:ahLst/>
              <a:cxnLst>
                <a:cxn ang="0">
                  <a:pos x="11" y="141"/>
                </a:cxn>
                <a:cxn ang="0">
                  <a:pos x="36" y="135"/>
                </a:cxn>
                <a:cxn ang="0">
                  <a:pos x="61" y="131"/>
                </a:cxn>
                <a:cxn ang="0">
                  <a:pos x="82" y="128"/>
                </a:cxn>
                <a:cxn ang="0">
                  <a:pos x="76" y="111"/>
                </a:cxn>
                <a:cxn ang="0">
                  <a:pos x="69" y="90"/>
                </a:cxn>
                <a:cxn ang="0">
                  <a:pos x="67" y="74"/>
                </a:cxn>
                <a:cxn ang="0">
                  <a:pos x="69" y="54"/>
                </a:cxn>
                <a:cxn ang="0">
                  <a:pos x="84" y="42"/>
                </a:cxn>
                <a:cxn ang="0">
                  <a:pos x="105" y="44"/>
                </a:cxn>
                <a:cxn ang="0">
                  <a:pos x="126" y="61"/>
                </a:cxn>
                <a:cxn ang="0">
                  <a:pos x="146" y="76"/>
                </a:cxn>
                <a:cxn ang="0">
                  <a:pos x="175" y="88"/>
                </a:cxn>
                <a:cxn ang="0">
                  <a:pos x="209" y="80"/>
                </a:cxn>
                <a:cxn ang="0">
                  <a:pos x="240" y="52"/>
                </a:cxn>
                <a:cxn ang="0">
                  <a:pos x="264" y="19"/>
                </a:cxn>
                <a:cxn ang="0">
                  <a:pos x="283" y="0"/>
                </a:cxn>
                <a:cxn ang="0">
                  <a:pos x="297" y="8"/>
                </a:cxn>
                <a:cxn ang="0">
                  <a:pos x="291" y="33"/>
                </a:cxn>
                <a:cxn ang="0">
                  <a:pos x="291" y="59"/>
                </a:cxn>
                <a:cxn ang="0">
                  <a:pos x="291" y="80"/>
                </a:cxn>
                <a:cxn ang="0">
                  <a:pos x="295" y="103"/>
                </a:cxn>
                <a:cxn ang="0">
                  <a:pos x="310" y="111"/>
                </a:cxn>
                <a:cxn ang="0">
                  <a:pos x="335" y="118"/>
                </a:cxn>
                <a:cxn ang="0">
                  <a:pos x="361" y="122"/>
                </a:cxn>
                <a:cxn ang="0">
                  <a:pos x="382" y="124"/>
                </a:cxn>
                <a:cxn ang="0">
                  <a:pos x="397" y="133"/>
                </a:cxn>
                <a:cxn ang="0">
                  <a:pos x="382" y="149"/>
                </a:cxn>
                <a:cxn ang="0">
                  <a:pos x="365" y="162"/>
                </a:cxn>
                <a:cxn ang="0">
                  <a:pos x="348" y="175"/>
                </a:cxn>
                <a:cxn ang="0">
                  <a:pos x="344" y="187"/>
                </a:cxn>
                <a:cxn ang="0">
                  <a:pos x="342" y="206"/>
                </a:cxn>
                <a:cxn ang="0">
                  <a:pos x="342" y="227"/>
                </a:cxn>
                <a:cxn ang="0">
                  <a:pos x="344" y="242"/>
                </a:cxn>
                <a:cxn ang="0">
                  <a:pos x="354" y="259"/>
                </a:cxn>
                <a:cxn ang="0">
                  <a:pos x="369" y="282"/>
                </a:cxn>
                <a:cxn ang="0">
                  <a:pos x="378" y="301"/>
                </a:cxn>
                <a:cxn ang="0">
                  <a:pos x="375" y="308"/>
                </a:cxn>
                <a:cxn ang="0">
                  <a:pos x="354" y="304"/>
                </a:cxn>
                <a:cxn ang="0">
                  <a:pos x="323" y="297"/>
                </a:cxn>
                <a:cxn ang="0">
                  <a:pos x="297" y="291"/>
                </a:cxn>
                <a:cxn ang="0">
                  <a:pos x="278" y="297"/>
                </a:cxn>
                <a:cxn ang="0">
                  <a:pos x="255" y="322"/>
                </a:cxn>
                <a:cxn ang="0">
                  <a:pos x="224" y="361"/>
                </a:cxn>
                <a:cxn ang="0">
                  <a:pos x="196" y="394"/>
                </a:cxn>
                <a:cxn ang="0">
                  <a:pos x="173" y="403"/>
                </a:cxn>
                <a:cxn ang="0">
                  <a:pos x="154" y="388"/>
                </a:cxn>
                <a:cxn ang="0">
                  <a:pos x="135" y="361"/>
                </a:cxn>
                <a:cxn ang="0">
                  <a:pos x="120" y="335"/>
                </a:cxn>
                <a:cxn ang="0">
                  <a:pos x="108" y="325"/>
                </a:cxn>
                <a:cxn ang="0">
                  <a:pos x="88" y="331"/>
                </a:cxn>
                <a:cxn ang="0">
                  <a:pos x="59" y="344"/>
                </a:cxn>
                <a:cxn ang="0">
                  <a:pos x="32" y="352"/>
                </a:cxn>
                <a:cxn ang="0">
                  <a:pos x="11" y="342"/>
                </a:cxn>
                <a:cxn ang="0">
                  <a:pos x="0" y="316"/>
                </a:cxn>
                <a:cxn ang="0">
                  <a:pos x="8" y="295"/>
                </a:cxn>
                <a:cxn ang="0">
                  <a:pos x="23" y="276"/>
                </a:cxn>
                <a:cxn ang="0">
                  <a:pos x="36" y="259"/>
                </a:cxn>
                <a:cxn ang="0">
                  <a:pos x="53" y="234"/>
                </a:cxn>
                <a:cxn ang="0">
                  <a:pos x="61" y="213"/>
                </a:cxn>
                <a:cxn ang="0">
                  <a:pos x="49" y="194"/>
                </a:cxn>
                <a:cxn ang="0">
                  <a:pos x="32" y="171"/>
                </a:cxn>
                <a:cxn ang="0">
                  <a:pos x="8" y="149"/>
                </a:cxn>
              </a:cxnLst>
              <a:rect l="0" t="0" r="r" b="b"/>
              <a:pathLst>
                <a:path w="397" h="405">
                  <a:moveTo>
                    <a:pt x="0" y="145"/>
                  </a:moveTo>
                  <a:lnTo>
                    <a:pt x="2" y="143"/>
                  </a:lnTo>
                  <a:lnTo>
                    <a:pt x="8" y="141"/>
                  </a:lnTo>
                  <a:lnTo>
                    <a:pt x="11" y="141"/>
                  </a:lnTo>
                  <a:lnTo>
                    <a:pt x="17" y="139"/>
                  </a:lnTo>
                  <a:lnTo>
                    <a:pt x="23" y="137"/>
                  </a:lnTo>
                  <a:lnTo>
                    <a:pt x="29" y="137"/>
                  </a:lnTo>
                  <a:lnTo>
                    <a:pt x="36" y="135"/>
                  </a:lnTo>
                  <a:lnTo>
                    <a:pt x="42" y="133"/>
                  </a:lnTo>
                  <a:lnTo>
                    <a:pt x="48" y="133"/>
                  </a:lnTo>
                  <a:lnTo>
                    <a:pt x="55" y="131"/>
                  </a:lnTo>
                  <a:lnTo>
                    <a:pt x="61" y="131"/>
                  </a:lnTo>
                  <a:lnTo>
                    <a:pt x="67" y="130"/>
                  </a:lnTo>
                  <a:lnTo>
                    <a:pt x="70" y="130"/>
                  </a:lnTo>
                  <a:lnTo>
                    <a:pt x="76" y="130"/>
                  </a:lnTo>
                  <a:lnTo>
                    <a:pt x="82" y="128"/>
                  </a:lnTo>
                  <a:lnTo>
                    <a:pt x="82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6" y="111"/>
                  </a:lnTo>
                  <a:lnTo>
                    <a:pt x="72" y="105"/>
                  </a:lnTo>
                  <a:lnTo>
                    <a:pt x="70" y="99"/>
                  </a:lnTo>
                  <a:lnTo>
                    <a:pt x="69" y="93"/>
                  </a:lnTo>
                  <a:lnTo>
                    <a:pt x="69" y="90"/>
                  </a:lnTo>
                  <a:lnTo>
                    <a:pt x="69" y="88"/>
                  </a:lnTo>
                  <a:lnTo>
                    <a:pt x="69" y="84"/>
                  </a:lnTo>
                  <a:lnTo>
                    <a:pt x="69" y="78"/>
                  </a:lnTo>
                  <a:lnTo>
                    <a:pt x="67" y="74"/>
                  </a:lnTo>
                  <a:lnTo>
                    <a:pt x="67" y="71"/>
                  </a:lnTo>
                  <a:lnTo>
                    <a:pt x="67" y="65"/>
                  </a:lnTo>
                  <a:lnTo>
                    <a:pt x="69" y="61"/>
                  </a:lnTo>
                  <a:lnTo>
                    <a:pt x="69" y="54"/>
                  </a:lnTo>
                  <a:lnTo>
                    <a:pt x="72" y="48"/>
                  </a:lnTo>
                  <a:lnTo>
                    <a:pt x="76" y="44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91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5" y="44"/>
                  </a:lnTo>
                  <a:lnTo>
                    <a:pt x="110" y="48"/>
                  </a:lnTo>
                  <a:lnTo>
                    <a:pt x="116" y="52"/>
                  </a:lnTo>
                  <a:lnTo>
                    <a:pt x="120" y="55"/>
                  </a:lnTo>
                  <a:lnTo>
                    <a:pt x="126" y="61"/>
                  </a:lnTo>
                  <a:lnTo>
                    <a:pt x="131" y="65"/>
                  </a:lnTo>
                  <a:lnTo>
                    <a:pt x="135" y="69"/>
                  </a:lnTo>
                  <a:lnTo>
                    <a:pt x="141" y="73"/>
                  </a:lnTo>
                  <a:lnTo>
                    <a:pt x="146" y="76"/>
                  </a:lnTo>
                  <a:lnTo>
                    <a:pt x="152" y="82"/>
                  </a:lnTo>
                  <a:lnTo>
                    <a:pt x="160" y="84"/>
                  </a:lnTo>
                  <a:lnTo>
                    <a:pt x="167" y="88"/>
                  </a:lnTo>
                  <a:lnTo>
                    <a:pt x="175" y="88"/>
                  </a:lnTo>
                  <a:lnTo>
                    <a:pt x="184" y="90"/>
                  </a:lnTo>
                  <a:lnTo>
                    <a:pt x="194" y="88"/>
                  </a:lnTo>
                  <a:lnTo>
                    <a:pt x="202" y="84"/>
                  </a:lnTo>
                  <a:lnTo>
                    <a:pt x="209" y="80"/>
                  </a:lnTo>
                  <a:lnTo>
                    <a:pt x="219" y="74"/>
                  </a:lnTo>
                  <a:lnTo>
                    <a:pt x="224" y="67"/>
                  </a:lnTo>
                  <a:lnTo>
                    <a:pt x="234" y="61"/>
                  </a:lnTo>
                  <a:lnTo>
                    <a:pt x="240" y="52"/>
                  </a:lnTo>
                  <a:lnTo>
                    <a:pt x="247" y="44"/>
                  </a:lnTo>
                  <a:lnTo>
                    <a:pt x="253" y="35"/>
                  </a:lnTo>
                  <a:lnTo>
                    <a:pt x="261" y="27"/>
                  </a:lnTo>
                  <a:lnTo>
                    <a:pt x="264" y="19"/>
                  </a:lnTo>
                  <a:lnTo>
                    <a:pt x="272" y="14"/>
                  </a:lnTo>
                  <a:lnTo>
                    <a:pt x="276" y="8"/>
                  </a:lnTo>
                  <a:lnTo>
                    <a:pt x="280" y="2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3" y="0"/>
                  </a:lnTo>
                  <a:lnTo>
                    <a:pt x="295" y="2"/>
                  </a:lnTo>
                  <a:lnTo>
                    <a:pt x="297" y="8"/>
                  </a:lnTo>
                  <a:lnTo>
                    <a:pt x="297" y="12"/>
                  </a:lnTo>
                  <a:lnTo>
                    <a:pt x="295" y="17"/>
                  </a:lnTo>
                  <a:lnTo>
                    <a:pt x="293" y="25"/>
                  </a:lnTo>
                  <a:lnTo>
                    <a:pt x="291" y="33"/>
                  </a:lnTo>
                  <a:lnTo>
                    <a:pt x="291" y="38"/>
                  </a:lnTo>
                  <a:lnTo>
                    <a:pt x="291" y="46"/>
                  </a:lnTo>
                  <a:lnTo>
                    <a:pt x="291" y="55"/>
                  </a:lnTo>
                  <a:lnTo>
                    <a:pt x="291" y="59"/>
                  </a:lnTo>
                  <a:lnTo>
                    <a:pt x="291" y="63"/>
                  </a:lnTo>
                  <a:lnTo>
                    <a:pt x="291" y="67"/>
                  </a:lnTo>
                  <a:lnTo>
                    <a:pt x="291" y="73"/>
                  </a:lnTo>
                  <a:lnTo>
                    <a:pt x="291" y="80"/>
                  </a:lnTo>
                  <a:lnTo>
                    <a:pt x="291" y="88"/>
                  </a:lnTo>
                  <a:lnTo>
                    <a:pt x="291" y="95"/>
                  </a:lnTo>
                  <a:lnTo>
                    <a:pt x="293" y="101"/>
                  </a:lnTo>
                  <a:lnTo>
                    <a:pt x="295" y="103"/>
                  </a:lnTo>
                  <a:lnTo>
                    <a:pt x="297" y="105"/>
                  </a:lnTo>
                  <a:lnTo>
                    <a:pt x="300" y="107"/>
                  </a:lnTo>
                  <a:lnTo>
                    <a:pt x="304" y="111"/>
                  </a:lnTo>
                  <a:lnTo>
                    <a:pt x="310" y="111"/>
                  </a:lnTo>
                  <a:lnTo>
                    <a:pt x="316" y="112"/>
                  </a:lnTo>
                  <a:lnTo>
                    <a:pt x="321" y="114"/>
                  </a:lnTo>
                  <a:lnTo>
                    <a:pt x="329" y="116"/>
                  </a:lnTo>
                  <a:lnTo>
                    <a:pt x="335" y="118"/>
                  </a:lnTo>
                  <a:lnTo>
                    <a:pt x="342" y="118"/>
                  </a:lnTo>
                  <a:lnTo>
                    <a:pt x="350" y="120"/>
                  </a:lnTo>
                  <a:lnTo>
                    <a:pt x="356" y="120"/>
                  </a:lnTo>
                  <a:lnTo>
                    <a:pt x="361" y="122"/>
                  </a:lnTo>
                  <a:lnTo>
                    <a:pt x="367" y="122"/>
                  </a:lnTo>
                  <a:lnTo>
                    <a:pt x="373" y="122"/>
                  </a:lnTo>
                  <a:lnTo>
                    <a:pt x="376" y="124"/>
                  </a:lnTo>
                  <a:lnTo>
                    <a:pt x="382" y="124"/>
                  </a:lnTo>
                  <a:lnTo>
                    <a:pt x="388" y="124"/>
                  </a:lnTo>
                  <a:lnTo>
                    <a:pt x="392" y="126"/>
                  </a:lnTo>
                  <a:lnTo>
                    <a:pt x="395" y="128"/>
                  </a:lnTo>
                  <a:lnTo>
                    <a:pt x="397" y="133"/>
                  </a:lnTo>
                  <a:lnTo>
                    <a:pt x="397" y="139"/>
                  </a:lnTo>
                  <a:lnTo>
                    <a:pt x="394" y="141"/>
                  </a:lnTo>
                  <a:lnTo>
                    <a:pt x="388" y="147"/>
                  </a:lnTo>
                  <a:lnTo>
                    <a:pt x="382" y="149"/>
                  </a:lnTo>
                  <a:lnTo>
                    <a:pt x="378" y="152"/>
                  </a:lnTo>
                  <a:lnTo>
                    <a:pt x="375" y="156"/>
                  </a:lnTo>
                  <a:lnTo>
                    <a:pt x="371" y="160"/>
                  </a:lnTo>
                  <a:lnTo>
                    <a:pt x="365" y="162"/>
                  </a:lnTo>
                  <a:lnTo>
                    <a:pt x="361" y="164"/>
                  </a:lnTo>
                  <a:lnTo>
                    <a:pt x="356" y="168"/>
                  </a:lnTo>
                  <a:lnTo>
                    <a:pt x="354" y="171"/>
                  </a:lnTo>
                  <a:lnTo>
                    <a:pt x="348" y="175"/>
                  </a:lnTo>
                  <a:lnTo>
                    <a:pt x="346" y="177"/>
                  </a:lnTo>
                  <a:lnTo>
                    <a:pt x="346" y="179"/>
                  </a:lnTo>
                  <a:lnTo>
                    <a:pt x="344" y="183"/>
                  </a:lnTo>
                  <a:lnTo>
                    <a:pt x="344" y="187"/>
                  </a:lnTo>
                  <a:lnTo>
                    <a:pt x="344" y="190"/>
                  </a:lnTo>
                  <a:lnTo>
                    <a:pt x="344" y="196"/>
                  </a:lnTo>
                  <a:lnTo>
                    <a:pt x="344" y="202"/>
                  </a:lnTo>
                  <a:lnTo>
                    <a:pt x="342" y="206"/>
                  </a:lnTo>
                  <a:lnTo>
                    <a:pt x="342" y="211"/>
                  </a:lnTo>
                  <a:lnTo>
                    <a:pt x="342" y="217"/>
                  </a:lnTo>
                  <a:lnTo>
                    <a:pt x="342" y="223"/>
                  </a:lnTo>
                  <a:lnTo>
                    <a:pt x="342" y="227"/>
                  </a:lnTo>
                  <a:lnTo>
                    <a:pt x="342" y="230"/>
                  </a:lnTo>
                  <a:lnTo>
                    <a:pt x="342" y="234"/>
                  </a:lnTo>
                  <a:lnTo>
                    <a:pt x="344" y="238"/>
                  </a:lnTo>
                  <a:lnTo>
                    <a:pt x="344" y="242"/>
                  </a:lnTo>
                  <a:lnTo>
                    <a:pt x="346" y="246"/>
                  </a:lnTo>
                  <a:lnTo>
                    <a:pt x="350" y="249"/>
                  </a:lnTo>
                  <a:lnTo>
                    <a:pt x="352" y="253"/>
                  </a:lnTo>
                  <a:lnTo>
                    <a:pt x="354" y="259"/>
                  </a:lnTo>
                  <a:lnTo>
                    <a:pt x="357" y="265"/>
                  </a:lnTo>
                  <a:lnTo>
                    <a:pt x="363" y="272"/>
                  </a:lnTo>
                  <a:lnTo>
                    <a:pt x="367" y="278"/>
                  </a:lnTo>
                  <a:lnTo>
                    <a:pt x="369" y="282"/>
                  </a:lnTo>
                  <a:lnTo>
                    <a:pt x="373" y="287"/>
                  </a:lnTo>
                  <a:lnTo>
                    <a:pt x="375" y="293"/>
                  </a:lnTo>
                  <a:lnTo>
                    <a:pt x="376" y="297"/>
                  </a:lnTo>
                  <a:lnTo>
                    <a:pt x="378" y="301"/>
                  </a:lnTo>
                  <a:lnTo>
                    <a:pt x="378" y="304"/>
                  </a:lnTo>
                  <a:lnTo>
                    <a:pt x="378" y="306"/>
                  </a:lnTo>
                  <a:lnTo>
                    <a:pt x="378" y="308"/>
                  </a:lnTo>
                  <a:lnTo>
                    <a:pt x="375" y="308"/>
                  </a:lnTo>
                  <a:lnTo>
                    <a:pt x="371" y="308"/>
                  </a:lnTo>
                  <a:lnTo>
                    <a:pt x="365" y="306"/>
                  </a:lnTo>
                  <a:lnTo>
                    <a:pt x="359" y="306"/>
                  </a:lnTo>
                  <a:lnTo>
                    <a:pt x="354" y="304"/>
                  </a:lnTo>
                  <a:lnTo>
                    <a:pt x="346" y="303"/>
                  </a:lnTo>
                  <a:lnTo>
                    <a:pt x="338" y="301"/>
                  </a:lnTo>
                  <a:lnTo>
                    <a:pt x="333" y="299"/>
                  </a:lnTo>
                  <a:lnTo>
                    <a:pt x="323" y="297"/>
                  </a:lnTo>
                  <a:lnTo>
                    <a:pt x="316" y="295"/>
                  </a:lnTo>
                  <a:lnTo>
                    <a:pt x="310" y="293"/>
                  </a:lnTo>
                  <a:lnTo>
                    <a:pt x="302" y="293"/>
                  </a:lnTo>
                  <a:lnTo>
                    <a:pt x="297" y="291"/>
                  </a:lnTo>
                  <a:lnTo>
                    <a:pt x="291" y="291"/>
                  </a:lnTo>
                  <a:lnTo>
                    <a:pt x="285" y="291"/>
                  </a:lnTo>
                  <a:lnTo>
                    <a:pt x="281" y="295"/>
                  </a:lnTo>
                  <a:lnTo>
                    <a:pt x="278" y="297"/>
                  </a:lnTo>
                  <a:lnTo>
                    <a:pt x="274" y="301"/>
                  </a:lnTo>
                  <a:lnTo>
                    <a:pt x="268" y="306"/>
                  </a:lnTo>
                  <a:lnTo>
                    <a:pt x="262" y="314"/>
                  </a:lnTo>
                  <a:lnTo>
                    <a:pt x="255" y="322"/>
                  </a:lnTo>
                  <a:lnTo>
                    <a:pt x="247" y="331"/>
                  </a:lnTo>
                  <a:lnTo>
                    <a:pt x="241" y="342"/>
                  </a:lnTo>
                  <a:lnTo>
                    <a:pt x="234" y="352"/>
                  </a:lnTo>
                  <a:lnTo>
                    <a:pt x="224" y="361"/>
                  </a:lnTo>
                  <a:lnTo>
                    <a:pt x="219" y="371"/>
                  </a:lnTo>
                  <a:lnTo>
                    <a:pt x="211" y="379"/>
                  </a:lnTo>
                  <a:lnTo>
                    <a:pt x="203" y="388"/>
                  </a:lnTo>
                  <a:lnTo>
                    <a:pt x="196" y="394"/>
                  </a:lnTo>
                  <a:lnTo>
                    <a:pt x="190" y="399"/>
                  </a:lnTo>
                  <a:lnTo>
                    <a:pt x="184" y="403"/>
                  </a:lnTo>
                  <a:lnTo>
                    <a:pt x="179" y="405"/>
                  </a:lnTo>
                  <a:lnTo>
                    <a:pt x="173" y="403"/>
                  </a:lnTo>
                  <a:lnTo>
                    <a:pt x="169" y="401"/>
                  </a:lnTo>
                  <a:lnTo>
                    <a:pt x="164" y="398"/>
                  </a:lnTo>
                  <a:lnTo>
                    <a:pt x="158" y="394"/>
                  </a:lnTo>
                  <a:lnTo>
                    <a:pt x="154" y="388"/>
                  </a:lnTo>
                  <a:lnTo>
                    <a:pt x="148" y="382"/>
                  </a:lnTo>
                  <a:lnTo>
                    <a:pt x="145" y="375"/>
                  </a:lnTo>
                  <a:lnTo>
                    <a:pt x="141" y="369"/>
                  </a:lnTo>
                  <a:lnTo>
                    <a:pt x="135" y="361"/>
                  </a:lnTo>
                  <a:lnTo>
                    <a:pt x="131" y="354"/>
                  </a:lnTo>
                  <a:lnTo>
                    <a:pt x="127" y="346"/>
                  </a:lnTo>
                  <a:lnTo>
                    <a:pt x="124" y="341"/>
                  </a:lnTo>
                  <a:lnTo>
                    <a:pt x="120" y="335"/>
                  </a:lnTo>
                  <a:lnTo>
                    <a:pt x="118" y="331"/>
                  </a:lnTo>
                  <a:lnTo>
                    <a:pt x="114" y="327"/>
                  </a:lnTo>
                  <a:lnTo>
                    <a:pt x="112" y="327"/>
                  </a:lnTo>
                  <a:lnTo>
                    <a:pt x="108" y="325"/>
                  </a:lnTo>
                  <a:lnTo>
                    <a:pt x="105" y="325"/>
                  </a:lnTo>
                  <a:lnTo>
                    <a:pt x="99" y="327"/>
                  </a:lnTo>
                  <a:lnTo>
                    <a:pt x="95" y="329"/>
                  </a:lnTo>
                  <a:lnTo>
                    <a:pt x="88" y="331"/>
                  </a:lnTo>
                  <a:lnTo>
                    <a:pt x="82" y="335"/>
                  </a:lnTo>
                  <a:lnTo>
                    <a:pt x="74" y="339"/>
                  </a:lnTo>
                  <a:lnTo>
                    <a:pt x="69" y="342"/>
                  </a:lnTo>
                  <a:lnTo>
                    <a:pt x="59" y="344"/>
                  </a:lnTo>
                  <a:lnTo>
                    <a:pt x="53" y="348"/>
                  </a:lnTo>
                  <a:lnTo>
                    <a:pt x="46" y="350"/>
                  </a:lnTo>
                  <a:lnTo>
                    <a:pt x="40" y="352"/>
                  </a:lnTo>
                  <a:lnTo>
                    <a:pt x="32" y="352"/>
                  </a:lnTo>
                  <a:lnTo>
                    <a:pt x="29" y="354"/>
                  </a:lnTo>
                  <a:lnTo>
                    <a:pt x="23" y="352"/>
                  </a:lnTo>
                  <a:lnTo>
                    <a:pt x="19" y="350"/>
                  </a:lnTo>
                  <a:lnTo>
                    <a:pt x="11" y="342"/>
                  </a:lnTo>
                  <a:lnTo>
                    <a:pt x="6" y="337"/>
                  </a:lnTo>
                  <a:lnTo>
                    <a:pt x="2" y="329"/>
                  </a:lnTo>
                  <a:lnTo>
                    <a:pt x="2" y="323"/>
                  </a:lnTo>
                  <a:lnTo>
                    <a:pt x="0" y="316"/>
                  </a:lnTo>
                  <a:lnTo>
                    <a:pt x="2" y="308"/>
                  </a:lnTo>
                  <a:lnTo>
                    <a:pt x="4" y="303"/>
                  </a:lnTo>
                  <a:lnTo>
                    <a:pt x="6" y="299"/>
                  </a:lnTo>
                  <a:lnTo>
                    <a:pt x="8" y="295"/>
                  </a:lnTo>
                  <a:lnTo>
                    <a:pt x="13" y="289"/>
                  </a:lnTo>
                  <a:lnTo>
                    <a:pt x="15" y="285"/>
                  </a:lnTo>
                  <a:lnTo>
                    <a:pt x="19" y="282"/>
                  </a:lnTo>
                  <a:lnTo>
                    <a:pt x="23" y="276"/>
                  </a:lnTo>
                  <a:lnTo>
                    <a:pt x="27" y="272"/>
                  </a:lnTo>
                  <a:lnTo>
                    <a:pt x="30" y="268"/>
                  </a:lnTo>
                  <a:lnTo>
                    <a:pt x="34" y="263"/>
                  </a:lnTo>
                  <a:lnTo>
                    <a:pt x="36" y="259"/>
                  </a:lnTo>
                  <a:lnTo>
                    <a:pt x="40" y="255"/>
                  </a:lnTo>
                  <a:lnTo>
                    <a:pt x="46" y="246"/>
                  </a:lnTo>
                  <a:lnTo>
                    <a:pt x="49" y="240"/>
                  </a:lnTo>
                  <a:lnTo>
                    <a:pt x="53" y="234"/>
                  </a:lnTo>
                  <a:lnTo>
                    <a:pt x="57" y="230"/>
                  </a:lnTo>
                  <a:lnTo>
                    <a:pt x="61" y="223"/>
                  </a:lnTo>
                  <a:lnTo>
                    <a:pt x="63" y="217"/>
                  </a:lnTo>
                  <a:lnTo>
                    <a:pt x="61" y="213"/>
                  </a:lnTo>
                  <a:lnTo>
                    <a:pt x="59" y="208"/>
                  </a:lnTo>
                  <a:lnTo>
                    <a:pt x="55" y="204"/>
                  </a:lnTo>
                  <a:lnTo>
                    <a:pt x="53" y="200"/>
                  </a:lnTo>
                  <a:lnTo>
                    <a:pt x="49" y="194"/>
                  </a:lnTo>
                  <a:lnTo>
                    <a:pt x="46" y="188"/>
                  </a:lnTo>
                  <a:lnTo>
                    <a:pt x="42" y="183"/>
                  </a:lnTo>
                  <a:lnTo>
                    <a:pt x="38" y="177"/>
                  </a:lnTo>
                  <a:lnTo>
                    <a:pt x="32" y="171"/>
                  </a:lnTo>
                  <a:lnTo>
                    <a:pt x="29" y="168"/>
                  </a:lnTo>
                  <a:lnTo>
                    <a:pt x="21" y="160"/>
                  </a:lnTo>
                  <a:lnTo>
                    <a:pt x="13" y="154"/>
                  </a:lnTo>
                  <a:lnTo>
                    <a:pt x="8" y="149"/>
                  </a:lnTo>
                  <a:lnTo>
                    <a:pt x="2" y="147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93" name="Freeform 65"/>
            <p:cNvSpPr>
              <a:spLocks/>
            </p:cNvSpPr>
            <p:nvPr/>
          </p:nvSpPr>
          <p:spPr bwMode="auto">
            <a:xfrm>
              <a:off x="2505" y="2231"/>
              <a:ext cx="156" cy="159"/>
            </a:xfrm>
            <a:custGeom>
              <a:avLst/>
              <a:gdLst/>
              <a:ahLst/>
              <a:cxnLst>
                <a:cxn ang="0">
                  <a:pos x="221" y="12"/>
                </a:cxn>
                <a:cxn ang="0">
                  <a:pos x="202" y="31"/>
                </a:cxn>
                <a:cxn ang="0">
                  <a:pos x="181" y="50"/>
                </a:cxn>
                <a:cxn ang="0">
                  <a:pos x="160" y="59"/>
                </a:cxn>
                <a:cxn ang="0">
                  <a:pos x="131" y="50"/>
                </a:cxn>
                <a:cxn ang="0">
                  <a:pos x="114" y="40"/>
                </a:cxn>
                <a:cxn ang="0">
                  <a:pos x="95" y="29"/>
                </a:cxn>
                <a:cxn ang="0">
                  <a:pos x="74" y="18"/>
                </a:cxn>
                <a:cxn ang="0">
                  <a:pos x="57" y="10"/>
                </a:cxn>
                <a:cxn ang="0">
                  <a:pos x="57" y="19"/>
                </a:cxn>
                <a:cxn ang="0">
                  <a:pos x="59" y="40"/>
                </a:cxn>
                <a:cxn ang="0">
                  <a:pos x="63" y="63"/>
                </a:cxn>
                <a:cxn ang="0">
                  <a:pos x="63" y="80"/>
                </a:cxn>
                <a:cxn ang="0">
                  <a:pos x="48" y="90"/>
                </a:cxn>
                <a:cxn ang="0">
                  <a:pos x="27" y="94"/>
                </a:cxn>
                <a:cxn ang="0">
                  <a:pos x="6" y="95"/>
                </a:cxn>
                <a:cxn ang="0">
                  <a:pos x="15" y="105"/>
                </a:cxn>
                <a:cxn ang="0">
                  <a:pos x="32" y="126"/>
                </a:cxn>
                <a:cxn ang="0">
                  <a:pos x="48" y="145"/>
                </a:cxn>
                <a:cxn ang="0">
                  <a:pos x="53" y="160"/>
                </a:cxn>
                <a:cxn ang="0">
                  <a:pos x="40" y="185"/>
                </a:cxn>
                <a:cxn ang="0">
                  <a:pos x="21" y="215"/>
                </a:cxn>
                <a:cxn ang="0">
                  <a:pos x="4" y="242"/>
                </a:cxn>
                <a:cxn ang="0">
                  <a:pos x="4" y="253"/>
                </a:cxn>
                <a:cxn ang="0">
                  <a:pos x="27" y="255"/>
                </a:cxn>
                <a:cxn ang="0">
                  <a:pos x="61" y="255"/>
                </a:cxn>
                <a:cxn ang="0">
                  <a:pos x="86" y="257"/>
                </a:cxn>
                <a:cxn ang="0">
                  <a:pos x="93" y="265"/>
                </a:cxn>
                <a:cxn ang="0">
                  <a:pos x="103" y="282"/>
                </a:cxn>
                <a:cxn ang="0">
                  <a:pos x="116" y="303"/>
                </a:cxn>
                <a:cxn ang="0">
                  <a:pos x="133" y="320"/>
                </a:cxn>
                <a:cxn ang="0">
                  <a:pos x="148" y="305"/>
                </a:cxn>
                <a:cxn ang="0">
                  <a:pos x="179" y="272"/>
                </a:cxn>
                <a:cxn ang="0">
                  <a:pos x="211" y="240"/>
                </a:cxn>
                <a:cxn ang="0">
                  <a:pos x="230" y="225"/>
                </a:cxn>
                <a:cxn ang="0">
                  <a:pos x="249" y="227"/>
                </a:cxn>
                <a:cxn ang="0">
                  <a:pos x="276" y="232"/>
                </a:cxn>
                <a:cxn ang="0">
                  <a:pos x="302" y="236"/>
                </a:cxn>
                <a:cxn ang="0">
                  <a:pos x="312" y="229"/>
                </a:cxn>
                <a:cxn ang="0">
                  <a:pos x="300" y="204"/>
                </a:cxn>
                <a:cxn ang="0">
                  <a:pos x="285" y="172"/>
                </a:cxn>
                <a:cxn ang="0">
                  <a:pos x="272" y="141"/>
                </a:cxn>
                <a:cxn ang="0">
                  <a:pos x="266" y="126"/>
                </a:cxn>
                <a:cxn ang="0">
                  <a:pos x="289" y="103"/>
                </a:cxn>
                <a:cxn ang="0">
                  <a:pos x="295" y="86"/>
                </a:cxn>
                <a:cxn ang="0">
                  <a:pos x="278" y="86"/>
                </a:cxn>
                <a:cxn ang="0">
                  <a:pos x="259" y="90"/>
                </a:cxn>
                <a:cxn ang="0">
                  <a:pos x="238" y="90"/>
                </a:cxn>
                <a:cxn ang="0">
                  <a:pos x="232" y="71"/>
                </a:cxn>
                <a:cxn ang="0">
                  <a:pos x="232" y="46"/>
                </a:cxn>
                <a:cxn ang="0">
                  <a:pos x="232" y="19"/>
                </a:cxn>
                <a:cxn ang="0">
                  <a:pos x="232" y="0"/>
                </a:cxn>
              </a:cxnLst>
              <a:rect l="0" t="0" r="r" b="b"/>
              <a:pathLst>
                <a:path w="312" h="320">
                  <a:moveTo>
                    <a:pt x="232" y="0"/>
                  </a:moveTo>
                  <a:lnTo>
                    <a:pt x="230" y="2"/>
                  </a:lnTo>
                  <a:lnTo>
                    <a:pt x="224" y="8"/>
                  </a:lnTo>
                  <a:lnTo>
                    <a:pt x="221" y="12"/>
                  </a:lnTo>
                  <a:lnTo>
                    <a:pt x="217" y="16"/>
                  </a:lnTo>
                  <a:lnTo>
                    <a:pt x="211" y="21"/>
                  </a:lnTo>
                  <a:lnTo>
                    <a:pt x="207" y="27"/>
                  </a:lnTo>
                  <a:lnTo>
                    <a:pt x="202" y="31"/>
                  </a:lnTo>
                  <a:lnTo>
                    <a:pt x="196" y="37"/>
                  </a:lnTo>
                  <a:lnTo>
                    <a:pt x="190" y="42"/>
                  </a:lnTo>
                  <a:lnTo>
                    <a:pt x="186" y="46"/>
                  </a:lnTo>
                  <a:lnTo>
                    <a:pt x="181" y="50"/>
                  </a:lnTo>
                  <a:lnTo>
                    <a:pt x="177" y="54"/>
                  </a:lnTo>
                  <a:lnTo>
                    <a:pt x="171" y="56"/>
                  </a:lnTo>
                  <a:lnTo>
                    <a:pt x="169" y="59"/>
                  </a:lnTo>
                  <a:lnTo>
                    <a:pt x="160" y="59"/>
                  </a:lnTo>
                  <a:lnTo>
                    <a:pt x="152" y="59"/>
                  </a:lnTo>
                  <a:lnTo>
                    <a:pt x="145" y="56"/>
                  </a:lnTo>
                  <a:lnTo>
                    <a:pt x="137" y="54"/>
                  </a:lnTo>
                  <a:lnTo>
                    <a:pt x="131" y="50"/>
                  </a:lnTo>
                  <a:lnTo>
                    <a:pt x="127" y="48"/>
                  </a:lnTo>
                  <a:lnTo>
                    <a:pt x="124" y="46"/>
                  </a:lnTo>
                  <a:lnTo>
                    <a:pt x="120" y="44"/>
                  </a:lnTo>
                  <a:lnTo>
                    <a:pt x="114" y="40"/>
                  </a:lnTo>
                  <a:lnTo>
                    <a:pt x="110" y="38"/>
                  </a:lnTo>
                  <a:lnTo>
                    <a:pt x="105" y="35"/>
                  </a:lnTo>
                  <a:lnTo>
                    <a:pt x="101" y="33"/>
                  </a:lnTo>
                  <a:lnTo>
                    <a:pt x="95" y="29"/>
                  </a:lnTo>
                  <a:lnTo>
                    <a:pt x="89" y="27"/>
                  </a:lnTo>
                  <a:lnTo>
                    <a:pt x="86" y="23"/>
                  </a:lnTo>
                  <a:lnTo>
                    <a:pt x="82" y="21"/>
                  </a:lnTo>
                  <a:lnTo>
                    <a:pt x="74" y="18"/>
                  </a:lnTo>
                  <a:lnTo>
                    <a:pt x="69" y="14"/>
                  </a:lnTo>
                  <a:lnTo>
                    <a:pt x="63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7" y="19"/>
                  </a:lnTo>
                  <a:lnTo>
                    <a:pt x="57" y="23"/>
                  </a:lnTo>
                  <a:lnTo>
                    <a:pt x="57" y="29"/>
                  </a:lnTo>
                  <a:lnTo>
                    <a:pt x="59" y="35"/>
                  </a:lnTo>
                  <a:lnTo>
                    <a:pt x="59" y="40"/>
                  </a:lnTo>
                  <a:lnTo>
                    <a:pt x="61" y="46"/>
                  </a:lnTo>
                  <a:lnTo>
                    <a:pt x="61" y="52"/>
                  </a:lnTo>
                  <a:lnTo>
                    <a:pt x="63" y="57"/>
                  </a:lnTo>
                  <a:lnTo>
                    <a:pt x="63" y="63"/>
                  </a:lnTo>
                  <a:lnTo>
                    <a:pt x="63" y="69"/>
                  </a:lnTo>
                  <a:lnTo>
                    <a:pt x="63" y="73"/>
                  </a:lnTo>
                  <a:lnTo>
                    <a:pt x="63" y="76"/>
                  </a:lnTo>
                  <a:lnTo>
                    <a:pt x="63" y="80"/>
                  </a:lnTo>
                  <a:lnTo>
                    <a:pt x="63" y="84"/>
                  </a:lnTo>
                  <a:lnTo>
                    <a:pt x="59" y="86"/>
                  </a:lnTo>
                  <a:lnTo>
                    <a:pt x="53" y="90"/>
                  </a:lnTo>
                  <a:lnTo>
                    <a:pt x="48" y="90"/>
                  </a:lnTo>
                  <a:lnTo>
                    <a:pt x="44" y="92"/>
                  </a:lnTo>
                  <a:lnTo>
                    <a:pt x="38" y="92"/>
                  </a:lnTo>
                  <a:lnTo>
                    <a:pt x="32" y="94"/>
                  </a:lnTo>
                  <a:lnTo>
                    <a:pt x="27" y="94"/>
                  </a:lnTo>
                  <a:lnTo>
                    <a:pt x="21" y="94"/>
                  </a:lnTo>
                  <a:lnTo>
                    <a:pt x="17" y="95"/>
                  </a:lnTo>
                  <a:lnTo>
                    <a:pt x="13" y="95"/>
                  </a:lnTo>
                  <a:lnTo>
                    <a:pt x="6" y="95"/>
                  </a:lnTo>
                  <a:lnTo>
                    <a:pt x="4" y="95"/>
                  </a:lnTo>
                  <a:lnTo>
                    <a:pt x="6" y="97"/>
                  </a:lnTo>
                  <a:lnTo>
                    <a:pt x="11" y="103"/>
                  </a:lnTo>
                  <a:lnTo>
                    <a:pt x="15" y="105"/>
                  </a:lnTo>
                  <a:lnTo>
                    <a:pt x="19" y="111"/>
                  </a:lnTo>
                  <a:lnTo>
                    <a:pt x="25" y="114"/>
                  </a:lnTo>
                  <a:lnTo>
                    <a:pt x="29" y="120"/>
                  </a:lnTo>
                  <a:lnTo>
                    <a:pt x="32" y="126"/>
                  </a:lnTo>
                  <a:lnTo>
                    <a:pt x="38" y="130"/>
                  </a:lnTo>
                  <a:lnTo>
                    <a:pt x="42" y="135"/>
                  </a:lnTo>
                  <a:lnTo>
                    <a:pt x="46" y="141"/>
                  </a:lnTo>
                  <a:lnTo>
                    <a:pt x="48" y="145"/>
                  </a:lnTo>
                  <a:lnTo>
                    <a:pt x="51" y="151"/>
                  </a:lnTo>
                  <a:lnTo>
                    <a:pt x="53" y="154"/>
                  </a:lnTo>
                  <a:lnTo>
                    <a:pt x="53" y="158"/>
                  </a:lnTo>
                  <a:lnTo>
                    <a:pt x="53" y="160"/>
                  </a:lnTo>
                  <a:lnTo>
                    <a:pt x="51" y="166"/>
                  </a:lnTo>
                  <a:lnTo>
                    <a:pt x="48" y="172"/>
                  </a:lnTo>
                  <a:lnTo>
                    <a:pt x="44" y="177"/>
                  </a:lnTo>
                  <a:lnTo>
                    <a:pt x="40" y="185"/>
                  </a:lnTo>
                  <a:lnTo>
                    <a:pt x="36" y="192"/>
                  </a:lnTo>
                  <a:lnTo>
                    <a:pt x="31" y="200"/>
                  </a:lnTo>
                  <a:lnTo>
                    <a:pt x="27" y="208"/>
                  </a:lnTo>
                  <a:lnTo>
                    <a:pt x="21" y="215"/>
                  </a:lnTo>
                  <a:lnTo>
                    <a:pt x="17" y="223"/>
                  </a:lnTo>
                  <a:lnTo>
                    <a:pt x="11" y="230"/>
                  </a:lnTo>
                  <a:lnTo>
                    <a:pt x="8" y="236"/>
                  </a:lnTo>
                  <a:lnTo>
                    <a:pt x="4" y="242"/>
                  </a:lnTo>
                  <a:lnTo>
                    <a:pt x="2" y="248"/>
                  </a:lnTo>
                  <a:lnTo>
                    <a:pt x="0" y="249"/>
                  </a:lnTo>
                  <a:lnTo>
                    <a:pt x="0" y="253"/>
                  </a:lnTo>
                  <a:lnTo>
                    <a:pt x="4" y="253"/>
                  </a:lnTo>
                  <a:lnTo>
                    <a:pt x="8" y="253"/>
                  </a:lnTo>
                  <a:lnTo>
                    <a:pt x="13" y="255"/>
                  </a:lnTo>
                  <a:lnTo>
                    <a:pt x="21" y="255"/>
                  </a:lnTo>
                  <a:lnTo>
                    <a:pt x="27" y="255"/>
                  </a:lnTo>
                  <a:lnTo>
                    <a:pt x="34" y="255"/>
                  </a:lnTo>
                  <a:lnTo>
                    <a:pt x="44" y="255"/>
                  </a:lnTo>
                  <a:lnTo>
                    <a:pt x="53" y="255"/>
                  </a:lnTo>
                  <a:lnTo>
                    <a:pt x="61" y="255"/>
                  </a:lnTo>
                  <a:lnTo>
                    <a:pt x="67" y="255"/>
                  </a:lnTo>
                  <a:lnTo>
                    <a:pt x="74" y="257"/>
                  </a:lnTo>
                  <a:lnTo>
                    <a:pt x="80" y="257"/>
                  </a:lnTo>
                  <a:lnTo>
                    <a:pt x="86" y="257"/>
                  </a:lnTo>
                  <a:lnTo>
                    <a:pt x="89" y="257"/>
                  </a:lnTo>
                  <a:lnTo>
                    <a:pt x="91" y="261"/>
                  </a:lnTo>
                  <a:lnTo>
                    <a:pt x="91" y="261"/>
                  </a:lnTo>
                  <a:lnTo>
                    <a:pt x="93" y="265"/>
                  </a:lnTo>
                  <a:lnTo>
                    <a:pt x="95" y="268"/>
                  </a:lnTo>
                  <a:lnTo>
                    <a:pt x="97" y="272"/>
                  </a:lnTo>
                  <a:lnTo>
                    <a:pt x="101" y="276"/>
                  </a:lnTo>
                  <a:lnTo>
                    <a:pt x="103" y="282"/>
                  </a:lnTo>
                  <a:lnTo>
                    <a:pt x="107" y="287"/>
                  </a:lnTo>
                  <a:lnTo>
                    <a:pt x="110" y="293"/>
                  </a:lnTo>
                  <a:lnTo>
                    <a:pt x="112" y="297"/>
                  </a:lnTo>
                  <a:lnTo>
                    <a:pt x="116" y="303"/>
                  </a:lnTo>
                  <a:lnTo>
                    <a:pt x="118" y="306"/>
                  </a:lnTo>
                  <a:lnTo>
                    <a:pt x="122" y="310"/>
                  </a:lnTo>
                  <a:lnTo>
                    <a:pt x="127" y="316"/>
                  </a:lnTo>
                  <a:lnTo>
                    <a:pt x="133" y="320"/>
                  </a:lnTo>
                  <a:lnTo>
                    <a:pt x="133" y="318"/>
                  </a:lnTo>
                  <a:lnTo>
                    <a:pt x="137" y="314"/>
                  </a:lnTo>
                  <a:lnTo>
                    <a:pt x="143" y="310"/>
                  </a:lnTo>
                  <a:lnTo>
                    <a:pt x="148" y="305"/>
                  </a:lnTo>
                  <a:lnTo>
                    <a:pt x="156" y="297"/>
                  </a:lnTo>
                  <a:lnTo>
                    <a:pt x="164" y="289"/>
                  </a:lnTo>
                  <a:lnTo>
                    <a:pt x="171" y="280"/>
                  </a:lnTo>
                  <a:lnTo>
                    <a:pt x="179" y="272"/>
                  </a:lnTo>
                  <a:lnTo>
                    <a:pt x="186" y="263"/>
                  </a:lnTo>
                  <a:lnTo>
                    <a:pt x="196" y="253"/>
                  </a:lnTo>
                  <a:lnTo>
                    <a:pt x="203" y="246"/>
                  </a:lnTo>
                  <a:lnTo>
                    <a:pt x="211" y="240"/>
                  </a:lnTo>
                  <a:lnTo>
                    <a:pt x="217" y="232"/>
                  </a:lnTo>
                  <a:lnTo>
                    <a:pt x="223" y="229"/>
                  </a:lnTo>
                  <a:lnTo>
                    <a:pt x="226" y="225"/>
                  </a:lnTo>
                  <a:lnTo>
                    <a:pt x="230" y="225"/>
                  </a:lnTo>
                  <a:lnTo>
                    <a:pt x="232" y="223"/>
                  </a:lnTo>
                  <a:lnTo>
                    <a:pt x="236" y="223"/>
                  </a:lnTo>
                  <a:lnTo>
                    <a:pt x="242" y="225"/>
                  </a:lnTo>
                  <a:lnTo>
                    <a:pt x="249" y="227"/>
                  </a:lnTo>
                  <a:lnTo>
                    <a:pt x="255" y="227"/>
                  </a:lnTo>
                  <a:lnTo>
                    <a:pt x="262" y="229"/>
                  </a:lnTo>
                  <a:lnTo>
                    <a:pt x="268" y="230"/>
                  </a:lnTo>
                  <a:lnTo>
                    <a:pt x="276" y="232"/>
                  </a:lnTo>
                  <a:lnTo>
                    <a:pt x="283" y="234"/>
                  </a:lnTo>
                  <a:lnTo>
                    <a:pt x="289" y="234"/>
                  </a:lnTo>
                  <a:lnTo>
                    <a:pt x="297" y="234"/>
                  </a:lnTo>
                  <a:lnTo>
                    <a:pt x="302" y="236"/>
                  </a:lnTo>
                  <a:lnTo>
                    <a:pt x="306" y="234"/>
                  </a:lnTo>
                  <a:lnTo>
                    <a:pt x="310" y="234"/>
                  </a:lnTo>
                  <a:lnTo>
                    <a:pt x="312" y="230"/>
                  </a:lnTo>
                  <a:lnTo>
                    <a:pt x="312" y="229"/>
                  </a:lnTo>
                  <a:lnTo>
                    <a:pt x="310" y="223"/>
                  </a:lnTo>
                  <a:lnTo>
                    <a:pt x="306" y="217"/>
                  </a:lnTo>
                  <a:lnTo>
                    <a:pt x="304" y="210"/>
                  </a:lnTo>
                  <a:lnTo>
                    <a:pt x="300" y="204"/>
                  </a:lnTo>
                  <a:lnTo>
                    <a:pt x="297" y="194"/>
                  </a:lnTo>
                  <a:lnTo>
                    <a:pt x="293" y="187"/>
                  </a:lnTo>
                  <a:lnTo>
                    <a:pt x="289" y="179"/>
                  </a:lnTo>
                  <a:lnTo>
                    <a:pt x="285" y="172"/>
                  </a:lnTo>
                  <a:lnTo>
                    <a:pt x="280" y="162"/>
                  </a:lnTo>
                  <a:lnTo>
                    <a:pt x="276" y="154"/>
                  </a:lnTo>
                  <a:lnTo>
                    <a:pt x="274" y="147"/>
                  </a:lnTo>
                  <a:lnTo>
                    <a:pt x="272" y="141"/>
                  </a:lnTo>
                  <a:lnTo>
                    <a:pt x="268" y="135"/>
                  </a:lnTo>
                  <a:lnTo>
                    <a:pt x="266" y="130"/>
                  </a:lnTo>
                  <a:lnTo>
                    <a:pt x="266" y="128"/>
                  </a:lnTo>
                  <a:lnTo>
                    <a:pt x="266" y="126"/>
                  </a:lnTo>
                  <a:lnTo>
                    <a:pt x="270" y="122"/>
                  </a:lnTo>
                  <a:lnTo>
                    <a:pt x="276" y="116"/>
                  </a:lnTo>
                  <a:lnTo>
                    <a:pt x="281" y="109"/>
                  </a:lnTo>
                  <a:lnTo>
                    <a:pt x="289" y="103"/>
                  </a:lnTo>
                  <a:lnTo>
                    <a:pt x="293" y="95"/>
                  </a:lnTo>
                  <a:lnTo>
                    <a:pt x="295" y="92"/>
                  </a:lnTo>
                  <a:lnTo>
                    <a:pt x="295" y="88"/>
                  </a:lnTo>
                  <a:lnTo>
                    <a:pt x="295" y="86"/>
                  </a:lnTo>
                  <a:lnTo>
                    <a:pt x="291" y="86"/>
                  </a:lnTo>
                  <a:lnTo>
                    <a:pt x="287" y="86"/>
                  </a:lnTo>
                  <a:lnTo>
                    <a:pt x="281" y="86"/>
                  </a:lnTo>
                  <a:lnTo>
                    <a:pt x="278" y="86"/>
                  </a:lnTo>
                  <a:lnTo>
                    <a:pt x="272" y="86"/>
                  </a:lnTo>
                  <a:lnTo>
                    <a:pt x="268" y="88"/>
                  </a:lnTo>
                  <a:lnTo>
                    <a:pt x="262" y="88"/>
                  </a:lnTo>
                  <a:lnTo>
                    <a:pt x="259" y="90"/>
                  </a:lnTo>
                  <a:lnTo>
                    <a:pt x="253" y="90"/>
                  </a:lnTo>
                  <a:lnTo>
                    <a:pt x="251" y="92"/>
                  </a:lnTo>
                  <a:lnTo>
                    <a:pt x="243" y="92"/>
                  </a:lnTo>
                  <a:lnTo>
                    <a:pt x="238" y="90"/>
                  </a:lnTo>
                  <a:lnTo>
                    <a:pt x="234" y="86"/>
                  </a:lnTo>
                  <a:lnTo>
                    <a:pt x="234" y="80"/>
                  </a:lnTo>
                  <a:lnTo>
                    <a:pt x="232" y="75"/>
                  </a:lnTo>
                  <a:lnTo>
                    <a:pt x="232" y="71"/>
                  </a:lnTo>
                  <a:lnTo>
                    <a:pt x="232" y="65"/>
                  </a:lnTo>
                  <a:lnTo>
                    <a:pt x="232" y="59"/>
                  </a:lnTo>
                  <a:lnTo>
                    <a:pt x="232" y="52"/>
                  </a:lnTo>
                  <a:lnTo>
                    <a:pt x="232" y="46"/>
                  </a:lnTo>
                  <a:lnTo>
                    <a:pt x="232" y="38"/>
                  </a:lnTo>
                  <a:lnTo>
                    <a:pt x="232" y="33"/>
                  </a:lnTo>
                  <a:lnTo>
                    <a:pt x="232" y="25"/>
                  </a:lnTo>
                  <a:lnTo>
                    <a:pt x="232" y="19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32" y="2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94" name="Freeform 66"/>
            <p:cNvSpPr>
              <a:spLocks/>
            </p:cNvSpPr>
            <p:nvPr/>
          </p:nvSpPr>
          <p:spPr bwMode="auto">
            <a:xfrm>
              <a:off x="2540" y="2276"/>
              <a:ext cx="81" cy="80"/>
            </a:xfrm>
            <a:custGeom>
              <a:avLst/>
              <a:gdLst/>
              <a:ahLst/>
              <a:cxnLst>
                <a:cxn ang="0">
                  <a:pos x="40" y="5"/>
                </a:cxn>
                <a:cxn ang="0">
                  <a:pos x="48" y="3"/>
                </a:cxn>
                <a:cxn ang="0">
                  <a:pos x="59" y="2"/>
                </a:cxn>
                <a:cxn ang="0">
                  <a:pos x="73" y="0"/>
                </a:cxn>
                <a:cxn ang="0">
                  <a:pos x="86" y="2"/>
                </a:cxn>
                <a:cxn ang="0">
                  <a:pos x="101" y="3"/>
                </a:cxn>
                <a:cxn ang="0">
                  <a:pos x="116" y="9"/>
                </a:cxn>
                <a:cxn ang="0">
                  <a:pos x="130" y="17"/>
                </a:cxn>
                <a:cxn ang="0">
                  <a:pos x="141" y="28"/>
                </a:cxn>
                <a:cxn ang="0">
                  <a:pos x="151" y="40"/>
                </a:cxn>
                <a:cxn ang="0">
                  <a:pos x="156" y="51"/>
                </a:cxn>
                <a:cxn ang="0">
                  <a:pos x="160" y="62"/>
                </a:cxn>
                <a:cxn ang="0">
                  <a:pos x="162" y="72"/>
                </a:cxn>
                <a:cxn ang="0">
                  <a:pos x="162" y="83"/>
                </a:cxn>
                <a:cxn ang="0">
                  <a:pos x="162" y="93"/>
                </a:cxn>
                <a:cxn ang="0">
                  <a:pos x="158" y="102"/>
                </a:cxn>
                <a:cxn ang="0">
                  <a:pos x="153" y="112"/>
                </a:cxn>
                <a:cxn ang="0">
                  <a:pos x="147" y="119"/>
                </a:cxn>
                <a:cxn ang="0">
                  <a:pos x="139" y="129"/>
                </a:cxn>
                <a:cxn ang="0">
                  <a:pos x="132" y="138"/>
                </a:cxn>
                <a:cxn ang="0">
                  <a:pos x="122" y="146"/>
                </a:cxn>
                <a:cxn ang="0">
                  <a:pos x="109" y="152"/>
                </a:cxn>
                <a:cxn ang="0">
                  <a:pos x="95" y="157"/>
                </a:cxn>
                <a:cxn ang="0">
                  <a:pos x="80" y="157"/>
                </a:cxn>
                <a:cxn ang="0">
                  <a:pos x="63" y="157"/>
                </a:cxn>
                <a:cxn ang="0">
                  <a:pos x="44" y="150"/>
                </a:cxn>
                <a:cxn ang="0">
                  <a:pos x="31" y="138"/>
                </a:cxn>
                <a:cxn ang="0">
                  <a:pos x="19" y="125"/>
                </a:cxn>
                <a:cxn ang="0">
                  <a:pos x="10" y="110"/>
                </a:cxn>
                <a:cxn ang="0">
                  <a:pos x="4" y="93"/>
                </a:cxn>
                <a:cxn ang="0">
                  <a:pos x="0" y="74"/>
                </a:cxn>
                <a:cxn ang="0">
                  <a:pos x="0" y="59"/>
                </a:cxn>
                <a:cxn ang="0">
                  <a:pos x="6" y="43"/>
                </a:cxn>
                <a:cxn ang="0">
                  <a:pos x="12" y="3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31" y="9"/>
                </a:cxn>
                <a:cxn ang="0">
                  <a:pos x="38" y="9"/>
                </a:cxn>
                <a:cxn ang="0">
                  <a:pos x="40" y="9"/>
                </a:cxn>
              </a:cxnLst>
              <a:rect l="0" t="0" r="r" b="b"/>
              <a:pathLst>
                <a:path w="162" h="159">
                  <a:moveTo>
                    <a:pt x="40" y="9"/>
                  </a:moveTo>
                  <a:lnTo>
                    <a:pt x="40" y="5"/>
                  </a:lnTo>
                  <a:lnTo>
                    <a:pt x="44" y="5"/>
                  </a:lnTo>
                  <a:lnTo>
                    <a:pt x="48" y="3"/>
                  </a:lnTo>
                  <a:lnTo>
                    <a:pt x="54" y="3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4" y="2"/>
                  </a:lnTo>
                  <a:lnTo>
                    <a:pt x="101" y="3"/>
                  </a:lnTo>
                  <a:lnTo>
                    <a:pt x="109" y="7"/>
                  </a:lnTo>
                  <a:lnTo>
                    <a:pt x="116" y="9"/>
                  </a:lnTo>
                  <a:lnTo>
                    <a:pt x="124" y="13"/>
                  </a:lnTo>
                  <a:lnTo>
                    <a:pt x="130" y="17"/>
                  </a:lnTo>
                  <a:lnTo>
                    <a:pt x="137" y="24"/>
                  </a:lnTo>
                  <a:lnTo>
                    <a:pt x="141" y="28"/>
                  </a:lnTo>
                  <a:lnTo>
                    <a:pt x="147" y="36"/>
                  </a:lnTo>
                  <a:lnTo>
                    <a:pt x="151" y="40"/>
                  </a:lnTo>
                  <a:lnTo>
                    <a:pt x="154" y="45"/>
                  </a:lnTo>
                  <a:lnTo>
                    <a:pt x="156" y="51"/>
                  </a:lnTo>
                  <a:lnTo>
                    <a:pt x="158" y="57"/>
                  </a:lnTo>
                  <a:lnTo>
                    <a:pt x="160" y="62"/>
                  </a:lnTo>
                  <a:lnTo>
                    <a:pt x="162" y="68"/>
                  </a:lnTo>
                  <a:lnTo>
                    <a:pt x="162" y="72"/>
                  </a:lnTo>
                  <a:lnTo>
                    <a:pt x="162" y="78"/>
                  </a:lnTo>
                  <a:lnTo>
                    <a:pt x="162" y="83"/>
                  </a:lnTo>
                  <a:lnTo>
                    <a:pt x="162" y="89"/>
                  </a:lnTo>
                  <a:lnTo>
                    <a:pt x="162" y="93"/>
                  </a:lnTo>
                  <a:lnTo>
                    <a:pt x="160" y="99"/>
                  </a:lnTo>
                  <a:lnTo>
                    <a:pt x="158" y="102"/>
                  </a:lnTo>
                  <a:lnTo>
                    <a:pt x="156" y="106"/>
                  </a:lnTo>
                  <a:lnTo>
                    <a:pt x="153" y="112"/>
                  </a:lnTo>
                  <a:lnTo>
                    <a:pt x="151" y="116"/>
                  </a:lnTo>
                  <a:lnTo>
                    <a:pt x="147" y="119"/>
                  </a:lnTo>
                  <a:lnTo>
                    <a:pt x="143" y="125"/>
                  </a:lnTo>
                  <a:lnTo>
                    <a:pt x="139" y="129"/>
                  </a:lnTo>
                  <a:lnTo>
                    <a:pt x="135" y="133"/>
                  </a:lnTo>
                  <a:lnTo>
                    <a:pt x="132" y="138"/>
                  </a:lnTo>
                  <a:lnTo>
                    <a:pt x="128" y="142"/>
                  </a:lnTo>
                  <a:lnTo>
                    <a:pt x="122" y="146"/>
                  </a:lnTo>
                  <a:lnTo>
                    <a:pt x="116" y="150"/>
                  </a:lnTo>
                  <a:lnTo>
                    <a:pt x="109" y="152"/>
                  </a:lnTo>
                  <a:lnTo>
                    <a:pt x="103" y="156"/>
                  </a:lnTo>
                  <a:lnTo>
                    <a:pt x="95" y="157"/>
                  </a:lnTo>
                  <a:lnTo>
                    <a:pt x="88" y="157"/>
                  </a:lnTo>
                  <a:lnTo>
                    <a:pt x="80" y="157"/>
                  </a:lnTo>
                  <a:lnTo>
                    <a:pt x="73" y="159"/>
                  </a:lnTo>
                  <a:lnTo>
                    <a:pt x="63" y="157"/>
                  </a:lnTo>
                  <a:lnTo>
                    <a:pt x="54" y="154"/>
                  </a:lnTo>
                  <a:lnTo>
                    <a:pt x="44" y="150"/>
                  </a:lnTo>
                  <a:lnTo>
                    <a:pt x="38" y="146"/>
                  </a:lnTo>
                  <a:lnTo>
                    <a:pt x="31" y="138"/>
                  </a:lnTo>
                  <a:lnTo>
                    <a:pt x="25" y="133"/>
                  </a:lnTo>
                  <a:lnTo>
                    <a:pt x="19" y="125"/>
                  </a:lnTo>
                  <a:lnTo>
                    <a:pt x="14" y="118"/>
                  </a:lnTo>
                  <a:lnTo>
                    <a:pt x="10" y="110"/>
                  </a:lnTo>
                  <a:lnTo>
                    <a:pt x="6" y="100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4" y="51"/>
                  </a:lnTo>
                  <a:lnTo>
                    <a:pt x="6" y="43"/>
                  </a:lnTo>
                  <a:lnTo>
                    <a:pt x="10" y="36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7" y="13"/>
                  </a:lnTo>
                  <a:lnTo>
                    <a:pt x="31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95" name="Freeform 67"/>
            <p:cNvSpPr>
              <a:spLocks/>
            </p:cNvSpPr>
            <p:nvPr/>
          </p:nvSpPr>
          <p:spPr bwMode="auto">
            <a:xfrm>
              <a:off x="2545" y="2279"/>
              <a:ext cx="70" cy="71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34" y="12"/>
                </a:cxn>
                <a:cxn ang="0">
                  <a:pos x="44" y="6"/>
                </a:cxn>
                <a:cxn ang="0">
                  <a:pos x="55" y="2"/>
                </a:cxn>
                <a:cxn ang="0">
                  <a:pos x="68" y="0"/>
                </a:cxn>
                <a:cxn ang="0">
                  <a:pos x="80" y="2"/>
                </a:cxn>
                <a:cxn ang="0">
                  <a:pos x="93" y="4"/>
                </a:cxn>
                <a:cxn ang="0">
                  <a:pos x="106" y="12"/>
                </a:cxn>
                <a:cxn ang="0">
                  <a:pos x="120" y="19"/>
                </a:cxn>
                <a:cxn ang="0">
                  <a:pos x="127" y="29"/>
                </a:cxn>
                <a:cxn ang="0">
                  <a:pos x="133" y="38"/>
                </a:cxn>
                <a:cxn ang="0">
                  <a:pos x="139" y="50"/>
                </a:cxn>
                <a:cxn ang="0">
                  <a:pos x="141" y="59"/>
                </a:cxn>
                <a:cxn ang="0">
                  <a:pos x="139" y="71"/>
                </a:cxn>
                <a:cxn ang="0">
                  <a:pos x="137" y="80"/>
                </a:cxn>
                <a:cxn ang="0">
                  <a:pos x="135" y="92"/>
                </a:cxn>
                <a:cxn ang="0">
                  <a:pos x="133" y="101"/>
                </a:cxn>
                <a:cxn ang="0">
                  <a:pos x="129" y="111"/>
                </a:cxn>
                <a:cxn ang="0">
                  <a:pos x="123" y="120"/>
                </a:cxn>
                <a:cxn ang="0">
                  <a:pos x="114" y="128"/>
                </a:cxn>
                <a:cxn ang="0">
                  <a:pos x="106" y="132"/>
                </a:cxn>
                <a:cxn ang="0">
                  <a:pos x="97" y="133"/>
                </a:cxn>
                <a:cxn ang="0">
                  <a:pos x="85" y="137"/>
                </a:cxn>
                <a:cxn ang="0">
                  <a:pos x="68" y="139"/>
                </a:cxn>
                <a:cxn ang="0">
                  <a:pos x="53" y="139"/>
                </a:cxn>
                <a:cxn ang="0">
                  <a:pos x="40" y="135"/>
                </a:cxn>
                <a:cxn ang="0">
                  <a:pos x="30" y="130"/>
                </a:cxn>
                <a:cxn ang="0">
                  <a:pos x="21" y="120"/>
                </a:cxn>
                <a:cxn ang="0">
                  <a:pos x="11" y="111"/>
                </a:cxn>
                <a:cxn ang="0">
                  <a:pos x="6" y="97"/>
                </a:cxn>
                <a:cxn ang="0">
                  <a:pos x="2" y="84"/>
                </a:cxn>
                <a:cxn ang="0">
                  <a:pos x="0" y="75"/>
                </a:cxn>
                <a:cxn ang="0">
                  <a:pos x="0" y="65"/>
                </a:cxn>
                <a:cxn ang="0">
                  <a:pos x="2" y="52"/>
                </a:cxn>
                <a:cxn ang="0">
                  <a:pos x="4" y="42"/>
                </a:cxn>
                <a:cxn ang="0">
                  <a:pos x="9" y="35"/>
                </a:cxn>
                <a:cxn ang="0">
                  <a:pos x="15" y="25"/>
                </a:cxn>
                <a:cxn ang="0">
                  <a:pos x="21" y="21"/>
                </a:cxn>
              </a:cxnLst>
              <a:rect l="0" t="0" r="r" b="b"/>
              <a:pathLst>
                <a:path w="141" h="141">
                  <a:moveTo>
                    <a:pt x="21" y="21"/>
                  </a:moveTo>
                  <a:lnTo>
                    <a:pt x="25" y="17"/>
                  </a:lnTo>
                  <a:lnTo>
                    <a:pt x="28" y="14"/>
                  </a:lnTo>
                  <a:lnTo>
                    <a:pt x="34" y="12"/>
                  </a:lnTo>
                  <a:lnTo>
                    <a:pt x="40" y="8"/>
                  </a:lnTo>
                  <a:lnTo>
                    <a:pt x="44" y="6"/>
                  </a:lnTo>
                  <a:lnTo>
                    <a:pt x="49" y="4"/>
                  </a:lnTo>
                  <a:lnTo>
                    <a:pt x="55" y="2"/>
                  </a:lnTo>
                  <a:lnTo>
                    <a:pt x="63" y="2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80" y="2"/>
                  </a:lnTo>
                  <a:lnTo>
                    <a:pt x="87" y="4"/>
                  </a:lnTo>
                  <a:lnTo>
                    <a:pt x="93" y="4"/>
                  </a:lnTo>
                  <a:lnTo>
                    <a:pt x="101" y="8"/>
                  </a:lnTo>
                  <a:lnTo>
                    <a:pt x="106" y="12"/>
                  </a:lnTo>
                  <a:lnTo>
                    <a:pt x="114" y="16"/>
                  </a:lnTo>
                  <a:lnTo>
                    <a:pt x="120" y="19"/>
                  </a:lnTo>
                  <a:lnTo>
                    <a:pt x="123" y="25"/>
                  </a:lnTo>
                  <a:lnTo>
                    <a:pt x="127" y="29"/>
                  </a:lnTo>
                  <a:lnTo>
                    <a:pt x="131" y="35"/>
                  </a:lnTo>
                  <a:lnTo>
                    <a:pt x="133" y="38"/>
                  </a:lnTo>
                  <a:lnTo>
                    <a:pt x="137" y="44"/>
                  </a:lnTo>
                  <a:lnTo>
                    <a:pt x="139" y="50"/>
                  </a:lnTo>
                  <a:lnTo>
                    <a:pt x="141" y="56"/>
                  </a:lnTo>
                  <a:lnTo>
                    <a:pt x="141" y="59"/>
                  </a:lnTo>
                  <a:lnTo>
                    <a:pt x="141" y="65"/>
                  </a:lnTo>
                  <a:lnTo>
                    <a:pt x="139" y="71"/>
                  </a:lnTo>
                  <a:lnTo>
                    <a:pt x="139" y="76"/>
                  </a:lnTo>
                  <a:lnTo>
                    <a:pt x="137" y="80"/>
                  </a:lnTo>
                  <a:lnTo>
                    <a:pt x="137" y="86"/>
                  </a:lnTo>
                  <a:lnTo>
                    <a:pt x="135" y="92"/>
                  </a:lnTo>
                  <a:lnTo>
                    <a:pt x="135" y="97"/>
                  </a:lnTo>
                  <a:lnTo>
                    <a:pt x="133" y="101"/>
                  </a:lnTo>
                  <a:lnTo>
                    <a:pt x="129" y="107"/>
                  </a:lnTo>
                  <a:lnTo>
                    <a:pt x="129" y="111"/>
                  </a:lnTo>
                  <a:lnTo>
                    <a:pt x="127" y="114"/>
                  </a:lnTo>
                  <a:lnTo>
                    <a:pt x="123" y="120"/>
                  </a:lnTo>
                  <a:lnTo>
                    <a:pt x="118" y="126"/>
                  </a:lnTo>
                  <a:lnTo>
                    <a:pt x="114" y="128"/>
                  </a:lnTo>
                  <a:lnTo>
                    <a:pt x="112" y="130"/>
                  </a:lnTo>
                  <a:lnTo>
                    <a:pt x="106" y="132"/>
                  </a:lnTo>
                  <a:lnTo>
                    <a:pt x="103" y="133"/>
                  </a:lnTo>
                  <a:lnTo>
                    <a:pt x="97" y="133"/>
                  </a:lnTo>
                  <a:lnTo>
                    <a:pt x="91" y="137"/>
                  </a:lnTo>
                  <a:lnTo>
                    <a:pt x="85" y="137"/>
                  </a:lnTo>
                  <a:lnTo>
                    <a:pt x="78" y="139"/>
                  </a:lnTo>
                  <a:lnTo>
                    <a:pt x="68" y="139"/>
                  </a:lnTo>
                  <a:lnTo>
                    <a:pt x="61" y="141"/>
                  </a:lnTo>
                  <a:lnTo>
                    <a:pt x="53" y="139"/>
                  </a:lnTo>
                  <a:lnTo>
                    <a:pt x="47" y="139"/>
                  </a:lnTo>
                  <a:lnTo>
                    <a:pt x="40" y="135"/>
                  </a:lnTo>
                  <a:lnTo>
                    <a:pt x="34" y="133"/>
                  </a:lnTo>
                  <a:lnTo>
                    <a:pt x="30" y="130"/>
                  </a:lnTo>
                  <a:lnTo>
                    <a:pt x="25" y="126"/>
                  </a:lnTo>
                  <a:lnTo>
                    <a:pt x="21" y="120"/>
                  </a:lnTo>
                  <a:lnTo>
                    <a:pt x="15" y="116"/>
                  </a:lnTo>
                  <a:lnTo>
                    <a:pt x="11" y="111"/>
                  </a:lnTo>
                  <a:lnTo>
                    <a:pt x="9" y="105"/>
                  </a:lnTo>
                  <a:lnTo>
                    <a:pt x="6" y="97"/>
                  </a:lnTo>
                  <a:lnTo>
                    <a:pt x="4" y="92"/>
                  </a:lnTo>
                  <a:lnTo>
                    <a:pt x="2" y="84"/>
                  </a:lnTo>
                  <a:lnTo>
                    <a:pt x="2" y="78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4" y="42"/>
                  </a:lnTo>
                  <a:lnTo>
                    <a:pt x="6" y="38"/>
                  </a:lnTo>
                  <a:lnTo>
                    <a:pt x="9" y="35"/>
                  </a:lnTo>
                  <a:lnTo>
                    <a:pt x="11" y="29"/>
                  </a:lnTo>
                  <a:lnTo>
                    <a:pt x="15" y="25"/>
                  </a:lnTo>
                  <a:lnTo>
                    <a:pt x="21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96" name="Freeform 68"/>
            <p:cNvSpPr>
              <a:spLocks/>
            </p:cNvSpPr>
            <p:nvPr/>
          </p:nvSpPr>
          <p:spPr bwMode="auto">
            <a:xfrm>
              <a:off x="2482" y="2197"/>
              <a:ext cx="214" cy="223"/>
            </a:xfrm>
            <a:custGeom>
              <a:avLst/>
              <a:gdLst/>
              <a:ahLst/>
              <a:cxnLst>
                <a:cxn ang="0">
                  <a:pos x="80" y="48"/>
                </a:cxn>
                <a:cxn ang="0">
                  <a:pos x="113" y="57"/>
                </a:cxn>
                <a:cxn ang="0">
                  <a:pos x="156" y="76"/>
                </a:cxn>
                <a:cxn ang="0">
                  <a:pos x="196" y="97"/>
                </a:cxn>
                <a:cxn ang="0">
                  <a:pos x="246" y="63"/>
                </a:cxn>
                <a:cxn ang="0">
                  <a:pos x="289" y="8"/>
                </a:cxn>
                <a:cxn ang="0">
                  <a:pos x="314" y="15"/>
                </a:cxn>
                <a:cxn ang="0">
                  <a:pos x="305" y="68"/>
                </a:cxn>
                <a:cxn ang="0">
                  <a:pos x="314" y="112"/>
                </a:cxn>
                <a:cxn ang="0">
                  <a:pos x="369" y="124"/>
                </a:cxn>
                <a:cxn ang="0">
                  <a:pos x="417" y="135"/>
                </a:cxn>
                <a:cxn ang="0">
                  <a:pos x="424" y="154"/>
                </a:cxn>
                <a:cxn ang="0">
                  <a:pos x="398" y="169"/>
                </a:cxn>
                <a:cxn ang="0">
                  <a:pos x="369" y="190"/>
                </a:cxn>
                <a:cxn ang="0">
                  <a:pos x="364" y="234"/>
                </a:cxn>
                <a:cxn ang="0">
                  <a:pos x="390" y="283"/>
                </a:cxn>
                <a:cxn ang="0">
                  <a:pos x="407" y="325"/>
                </a:cxn>
                <a:cxn ang="0">
                  <a:pos x="386" y="336"/>
                </a:cxn>
                <a:cxn ang="0">
                  <a:pos x="346" y="325"/>
                </a:cxn>
                <a:cxn ang="0">
                  <a:pos x="305" y="317"/>
                </a:cxn>
                <a:cxn ang="0">
                  <a:pos x="272" y="333"/>
                </a:cxn>
                <a:cxn ang="0">
                  <a:pos x="175" y="447"/>
                </a:cxn>
                <a:cxn ang="0">
                  <a:pos x="4" y="359"/>
                </a:cxn>
                <a:cxn ang="0">
                  <a:pos x="14" y="312"/>
                </a:cxn>
                <a:cxn ang="0">
                  <a:pos x="48" y="262"/>
                </a:cxn>
                <a:cxn ang="0">
                  <a:pos x="35" y="198"/>
                </a:cxn>
                <a:cxn ang="0">
                  <a:pos x="4" y="160"/>
                </a:cxn>
                <a:cxn ang="0">
                  <a:pos x="21" y="143"/>
                </a:cxn>
                <a:cxn ang="0">
                  <a:pos x="63" y="141"/>
                </a:cxn>
                <a:cxn ang="0">
                  <a:pos x="90" y="137"/>
                </a:cxn>
                <a:cxn ang="0">
                  <a:pos x="99" y="150"/>
                </a:cxn>
                <a:cxn ang="0">
                  <a:pos x="63" y="156"/>
                </a:cxn>
                <a:cxn ang="0">
                  <a:pos x="23" y="160"/>
                </a:cxn>
                <a:cxn ang="0">
                  <a:pos x="35" y="173"/>
                </a:cxn>
                <a:cxn ang="0">
                  <a:pos x="73" y="203"/>
                </a:cxn>
                <a:cxn ang="0">
                  <a:pos x="84" y="230"/>
                </a:cxn>
                <a:cxn ang="0">
                  <a:pos x="67" y="257"/>
                </a:cxn>
                <a:cxn ang="0">
                  <a:pos x="48" y="285"/>
                </a:cxn>
                <a:cxn ang="0">
                  <a:pos x="46" y="340"/>
                </a:cxn>
                <a:cxn ang="0">
                  <a:pos x="92" y="335"/>
                </a:cxn>
                <a:cxn ang="0">
                  <a:pos x="132" y="336"/>
                </a:cxn>
                <a:cxn ang="0">
                  <a:pos x="206" y="390"/>
                </a:cxn>
                <a:cxn ang="0">
                  <a:pos x="238" y="352"/>
                </a:cxn>
                <a:cxn ang="0">
                  <a:pos x="267" y="317"/>
                </a:cxn>
                <a:cxn ang="0">
                  <a:pos x="289" y="298"/>
                </a:cxn>
                <a:cxn ang="0">
                  <a:pos x="343" y="310"/>
                </a:cxn>
                <a:cxn ang="0">
                  <a:pos x="383" y="316"/>
                </a:cxn>
                <a:cxn ang="0">
                  <a:pos x="367" y="278"/>
                </a:cxn>
                <a:cxn ang="0">
                  <a:pos x="339" y="219"/>
                </a:cxn>
                <a:cxn ang="0">
                  <a:pos x="392" y="144"/>
                </a:cxn>
                <a:cxn ang="0">
                  <a:pos x="295" y="116"/>
                </a:cxn>
                <a:cxn ang="0">
                  <a:pos x="293" y="78"/>
                </a:cxn>
                <a:cxn ang="0">
                  <a:pos x="295" y="34"/>
                </a:cxn>
                <a:cxn ang="0">
                  <a:pos x="282" y="44"/>
                </a:cxn>
                <a:cxn ang="0">
                  <a:pos x="238" y="89"/>
                </a:cxn>
                <a:cxn ang="0">
                  <a:pos x="198" y="116"/>
                </a:cxn>
                <a:cxn ang="0">
                  <a:pos x="173" y="105"/>
                </a:cxn>
                <a:cxn ang="0">
                  <a:pos x="134" y="82"/>
                </a:cxn>
                <a:cxn ang="0">
                  <a:pos x="105" y="65"/>
                </a:cxn>
              </a:cxnLst>
              <a:rect l="0" t="0" r="r" b="b"/>
              <a:pathLst>
                <a:path w="428" h="447">
                  <a:moveTo>
                    <a:pt x="80" y="59"/>
                  </a:moveTo>
                  <a:lnTo>
                    <a:pt x="80" y="55"/>
                  </a:lnTo>
                  <a:lnTo>
                    <a:pt x="80" y="53"/>
                  </a:lnTo>
                  <a:lnTo>
                    <a:pt x="78" y="51"/>
                  </a:lnTo>
                  <a:lnTo>
                    <a:pt x="78" y="49"/>
                  </a:lnTo>
                  <a:lnTo>
                    <a:pt x="80" y="48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5" y="55"/>
                  </a:lnTo>
                  <a:lnTo>
                    <a:pt x="113" y="57"/>
                  </a:lnTo>
                  <a:lnTo>
                    <a:pt x="118" y="59"/>
                  </a:lnTo>
                  <a:lnTo>
                    <a:pt x="126" y="63"/>
                  </a:lnTo>
                  <a:lnTo>
                    <a:pt x="134" y="67"/>
                  </a:lnTo>
                  <a:lnTo>
                    <a:pt x="141" y="68"/>
                  </a:lnTo>
                  <a:lnTo>
                    <a:pt x="149" y="72"/>
                  </a:lnTo>
                  <a:lnTo>
                    <a:pt x="156" y="76"/>
                  </a:lnTo>
                  <a:lnTo>
                    <a:pt x="164" y="80"/>
                  </a:lnTo>
                  <a:lnTo>
                    <a:pt x="170" y="84"/>
                  </a:lnTo>
                  <a:lnTo>
                    <a:pt x="177" y="87"/>
                  </a:lnTo>
                  <a:lnTo>
                    <a:pt x="183" y="89"/>
                  </a:lnTo>
                  <a:lnTo>
                    <a:pt x="189" y="93"/>
                  </a:lnTo>
                  <a:lnTo>
                    <a:pt x="196" y="97"/>
                  </a:lnTo>
                  <a:lnTo>
                    <a:pt x="206" y="97"/>
                  </a:lnTo>
                  <a:lnTo>
                    <a:pt x="213" y="93"/>
                  </a:lnTo>
                  <a:lnTo>
                    <a:pt x="221" y="87"/>
                  </a:lnTo>
                  <a:lnTo>
                    <a:pt x="229" y="80"/>
                  </a:lnTo>
                  <a:lnTo>
                    <a:pt x="238" y="72"/>
                  </a:lnTo>
                  <a:lnTo>
                    <a:pt x="246" y="63"/>
                  </a:lnTo>
                  <a:lnTo>
                    <a:pt x="253" y="53"/>
                  </a:lnTo>
                  <a:lnTo>
                    <a:pt x="261" y="42"/>
                  </a:lnTo>
                  <a:lnTo>
                    <a:pt x="269" y="32"/>
                  </a:lnTo>
                  <a:lnTo>
                    <a:pt x="276" y="21"/>
                  </a:lnTo>
                  <a:lnTo>
                    <a:pt x="282" y="13"/>
                  </a:lnTo>
                  <a:lnTo>
                    <a:pt x="289" y="8"/>
                  </a:lnTo>
                  <a:lnTo>
                    <a:pt x="295" y="2"/>
                  </a:lnTo>
                  <a:lnTo>
                    <a:pt x="301" y="0"/>
                  </a:lnTo>
                  <a:lnTo>
                    <a:pt x="307" y="2"/>
                  </a:lnTo>
                  <a:lnTo>
                    <a:pt x="310" y="4"/>
                  </a:lnTo>
                  <a:lnTo>
                    <a:pt x="312" y="10"/>
                  </a:lnTo>
                  <a:lnTo>
                    <a:pt x="314" y="15"/>
                  </a:lnTo>
                  <a:lnTo>
                    <a:pt x="314" y="23"/>
                  </a:lnTo>
                  <a:lnTo>
                    <a:pt x="312" y="30"/>
                  </a:lnTo>
                  <a:lnTo>
                    <a:pt x="310" y="40"/>
                  </a:lnTo>
                  <a:lnTo>
                    <a:pt x="308" y="49"/>
                  </a:lnTo>
                  <a:lnTo>
                    <a:pt x="308" y="59"/>
                  </a:lnTo>
                  <a:lnTo>
                    <a:pt x="305" y="68"/>
                  </a:lnTo>
                  <a:lnTo>
                    <a:pt x="305" y="78"/>
                  </a:lnTo>
                  <a:lnTo>
                    <a:pt x="303" y="87"/>
                  </a:lnTo>
                  <a:lnTo>
                    <a:pt x="305" y="95"/>
                  </a:lnTo>
                  <a:lnTo>
                    <a:pt x="305" y="101"/>
                  </a:lnTo>
                  <a:lnTo>
                    <a:pt x="308" y="108"/>
                  </a:lnTo>
                  <a:lnTo>
                    <a:pt x="314" y="112"/>
                  </a:lnTo>
                  <a:lnTo>
                    <a:pt x="322" y="116"/>
                  </a:lnTo>
                  <a:lnTo>
                    <a:pt x="331" y="118"/>
                  </a:lnTo>
                  <a:lnTo>
                    <a:pt x="341" y="120"/>
                  </a:lnTo>
                  <a:lnTo>
                    <a:pt x="350" y="122"/>
                  </a:lnTo>
                  <a:lnTo>
                    <a:pt x="360" y="124"/>
                  </a:lnTo>
                  <a:lnTo>
                    <a:pt x="369" y="124"/>
                  </a:lnTo>
                  <a:lnTo>
                    <a:pt x="381" y="127"/>
                  </a:lnTo>
                  <a:lnTo>
                    <a:pt x="388" y="127"/>
                  </a:lnTo>
                  <a:lnTo>
                    <a:pt x="398" y="129"/>
                  </a:lnTo>
                  <a:lnTo>
                    <a:pt x="405" y="131"/>
                  </a:lnTo>
                  <a:lnTo>
                    <a:pt x="411" y="133"/>
                  </a:lnTo>
                  <a:lnTo>
                    <a:pt x="417" y="135"/>
                  </a:lnTo>
                  <a:lnTo>
                    <a:pt x="422" y="137"/>
                  </a:lnTo>
                  <a:lnTo>
                    <a:pt x="426" y="141"/>
                  </a:lnTo>
                  <a:lnTo>
                    <a:pt x="428" y="143"/>
                  </a:lnTo>
                  <a:lnTo>
                    <a:pt x="428" y="146"/>
                  </a:lnTo>
                  <a:lnTo>
                    <a:pt x="428" y="152"/>
                  </a:lnTo>
                  <a:lnTo>
                    <a:pt x="424" y="154"/>
                  </a:lnTo>
                  <a:lnTo>
                    <a:pt x="421" y="158"/>
                  </a:lnTo>
                  <a:lnTo>
                    <a:pt x="415" y="160"/>
                  </a:lnTo>
                  <a:lnTo>
                    <a:pt x="411" y="163"/>
                  </a:lnTo>
                  <a:lnTo>
                    <a:pt x="407" y="165"/>
                  </a:lnTo>
                  <a:lnTo>
                    <a:pt x="402" y="167"/>
                  </a:lnTo>
                  <a:lnTo>
                    <a:pt x="398" y="169"/>
                  </a:lnTo>
                  <a:lnTo>
                    <a:pt x="392" y="173"/>
                  </a:lnTo>
                  <a:lnTo>
                    <a:pt x="386" y="175"/>
                  </a:lnTo>
                  <a:lnTo>
                    <a:pt x="383" y="177"/>
                  </a:lnTo>
                  <a:lnTo>
                    <a:pt x="377" y="181"/>
                  </a:lnTo>
                  <a:lnTo>
                    <a:pt x="373" y="184"/>
                  </a:lnTo>
                  <a:lnTo>
                    <a:pt x="369" y="190"/>
                  </a:lnTo>
                  <a:lnTo>
                    <a:pt x="367" y="196"/>
                  </a:lnTo>
                  <a:lnTo>
                    <a:pt x="364" y="201"/>
                  </a:lnTo>
                  <a:lnTo>
                    <a:pt x="364" y="211"/>
                  </a:lnTo>
                  <a:lnTo>
                    <a:pt x="362" y="219"/>
                  </a:lnTo>
                  <a:lnTo>
                    <a:pt x="362" y="226"/>
                  </a:lnTo>
                  <a:lnTo>
                    <a:pt x="364" y="234"/>
                  </a:lnTo>
                  <a:lnTo>
                    <a:pt x="367" y="243"/>
                  </a:lnTo>
                  <a:lnTo>
                    <a:pt x="371" y="251"/>
                  </a:lnTo>
                  <a:lnTo>
                    <a:pt x="375" y="259"/>
                  </a:lnTo>
                  <a:lnTo>
                    <a:pt x="381" y="266"/>
                  </a:lnTo>
                  <a:lnTo>
                    <a:pt x="386" y="276"/>
                  </a:lnTo>
                  <a:lnTo>
                    <a:pt x="390" y="283"/>
                  </a:lnTo>
                  <a:lnTo>
                    <a:pt x="394" y="291"/>
                  </a:lnTo>
                  <a:lnTo>
                    <a:pt x="398" y="298"/>
                  </a:lnTo>
                  <a:lnTo>
                    <a:pt x="402" y="306"/>
                  </a:lnTo>
                  <a:lnTo>
                    <a:pt x="405" y="312"/>
                  </a:lnTo>
                  <a:lnTo>
                    <a:pt x="407" y="319"/>
                  </a:lnTo>
                  <a:lnTo>
                    <a:pt x="407" y="325"/>
                  </a:lnTo>
                  <a:lnTo>
                    <a:pt x="405" y="333"/>
                  </a:lnTo>
                  <a:lnTo>
                    <a:pt x="402" y="335"/>
                  </a:lnTo>
                  <a:lnTo>
                    <a:pt x="400" y="336"/>
                  </a:lnTo>
                  <a:lnTo>
                    <a:pt x="396" y="336"/>
                  </a:lnTo>
                  <a:lnTo>
                    <a:pt x="392" y="338"/>
                  </a:lnTo>
                  <a:lnTo>
                    <a:pt x="386" y="336"/>
                  </a:lnTo>
                  <a:lnTo>
                    <a:pt x="381" y="336"/>
                  </a:lnTo>
                  <a:lnTo>
                    <a:pt x="375" y="335"/>
                  </a:lnTo>
                  <a:lnTo>
                    <a:pt x="369" y="333"/>
                  </a:lnTo>
                  <a:lnTo>
                    <a:pt x="362" y="329"/>
                  </a:lnTo>
                  <a:lnTo>
                    <a:pt x="354" y="327"/>
                  </a:lnTo>
                  <a:lnTo>
                    <a:pt x="346" y="325"/>
                  </a:lnTo>
                  <a:lnTo>
                    <a:pt x="339" y="321"/>
                  </a:lnTo>
                  <a:lnTo>
                    <a:pt x="331" y="319"/>
                  </a:lnTo>
                  <a:lnTo>
                    <a:pt x="324" y="317"/>
                  </a:lnTo>
                  <a:lnTo>
                    <a:pt x="318" y="317"/>
                  </a:lnTo>
                  <a:lnTo>
                    <a:pt x="310" y="317"/>
                  </a:lnTo>
                  <a:lnTo>
                    <a:pt x="305" y="317"/>
                  </a:lnTo>
                  <a:lnTo>
                    <a:pt x="301" y="317"/>
                  </a:lnTo>
                  <a:lnTo>
                    <a:pt x="297" y="317"/>
                  </a:lnTo>
                  <a:lnTo>
                    <a:pt x="293" y="319"/>
                  </a:lnTo>
                  <a:lnTo>
                    <a:pt x="286" y="321"/>
                  </a:lnTo>
                  <a:lnTo>
                    <a:pt x="280" y="327"/>
                  </a:lnTo>
                  <a:lnTo>
                    <a:pt x="272" y="333"/>
                  </a:lnTo>
                  <a:lnTo>
                    <a:pt x="267" y="340"/>
                  </a:lnTo>
                  <a:lnTo>
                    <a:pt x="263" y="344"/>
                  </a:lnTo>
                  <a:lnTo>
                    <a:pt x="261" y="350"/>
                  </a:lnTo>
                  <a:lnTo>
                    <a:pt x="257" y="354"/>
                  </a:lnTo>
                  <a:lnTo>
                    <a:pt x="255" y="359"/>
                  </a:lnTo>
                  <a:lnTo>
                    <a:pt x="175" y="447"/>
                  </a:lnTo>
                  <a:lnTo>
                    <a:pt x="147" y="397"/>
                  </a:lnTo>
                  <a:lnTo>
                    <a:pt x="118" y="352"/>
                  </a:lnTo>
                  <a:lnTo>
                    <a:pt x="35" y="369"/>
                  </a:lnTo>
                  <a:lnTo>
                    <a:pt x="21" y="367"/>
                  </a:lnTo>
                  <a:lnTo>
                    <a:pt x="12" y="363"/>
                  </a:lnTo>
                  <a:lnTo>
                    <a:pt x="4" y="359"/>
                  </a:lnTo>
                  <a:lnTo>
                    <a:pt x="2" y="354"/>
                  </a:lnTo>
                  <a:lnTo>
                    <a:pt x="0" y="346"/>
                  </a:lnTo>
                  <a:lnTo>
                    <a:pt x="2" y="338"/>
                  </a:lnTo>
                  <a:lnTo>
                    <a:pt x="4" y="329"/>
                  </a:lnTo>
                  <a:lnTo>
                    <a:pt x="10" y="321"/>
                  </a:lnTo>
                  <a:lnTo>
                    <a:pt x="14" y="312"/>
                  </a:lnTo>
                  <a:lnTo>
                    <a:pt x="19" y="302"/>
                  </a:lnTo>
                  <a:lnTo>
                    <a:pt x="27" y="293"/>
                  </a:lnTo>
                  <a:lnTo>
                    <a:pt x="33" y="285"/>
                  </a:lnTo>
                  <a:lnTo>
                    <a:pt x="38" y="276"/>
                  </a:lnTo>
                  <a:lnTo>
                    <a:pt x="44" y="268"/>
                  </a:lnTo>
                  <a:lnTo>
                    <a:pt x="48" y="262"/>
                  </a:lnTo>
                  <a:lnTo>
                    <a:pt x="50" y="257"/>
                  </a:lnTo>
                  <a:lnTo>
                    <a:pt x="67" y="226"/>
                  </a:lnTo>
                  <a:lnTo>
                    <a:pt x="57" y="219"/>
                  </a:lnTo>
                  <a:lnTo>
                    <a:pt x="50" y="213"/>
                  </a:lnTo>
                  <a:lnTo>
                    <a:pt x="42" y="205"/>
                  </a:lnTo>
                  <a:lnTo>
                    <a:pt x="35" y="198"/>
                  </a:lnTo>
                  <a:lnTo>
                    <a:pt x="27" y="192"/>
                  </a:lnTo>
                  <a:lnTo>
                    <a:pt x="21" y="184"/>
                  </a:lnTo>
                  <a:lnTo>
                    <a:pt x="14" y="177"/>
                  </a:lnTo>
                  <a:lnTo>
                    <a:pt x="10" y="173"/>
                  </a:lnTo>
                  <a:lnTo>
                    <a:pt x="6" y="165"/>
                  </a:lnTo>
                  <a:lnTo>
                    <a:pt x="4" y="160"/>
                  </a:lnTo>
                  <a:lnTo>
                    <a:pt x="2" y="154"/>
                  </a:lnTo>
                  <a:lnTo>
                    <a:pt x="2" y="152"/>
                  </a:lnTo>
                  <a:lnTo>
                    <a:pt x="4" y="146"/>
                  </a:lnTo>
                  <a:lnTo>
                    <a:pt x="8" y="144"/>
                  </a:lnTo>
                  <a:lnTo>
                    <a:pt x="14" y="143"/>
                  </a:lnTo>
                  <a:lnTo>
                    <a:pt x="21" y="143"/>
                  </a:lnTo>
                  <a:lnTo>
                    <a:pt x="29" y="143"/>
                  </a:lnTo>
                  <a:lnTo>
                    <a:pt x="37" y="141"/>
                  </a:lnTo>
                  <a:lnTo>
                    <a:pt x="44" y="141"/>
                  </a:lnTo>
                  <a:lnTo>
                    <a:pt x="52" y="141"/>
                  </a:lnTo>
                  <a:lnTo>
                    <a:pt x="57" y="141"/>
                  </a:lnTo>
                  <a:lnTo>
                    <a:pt x="63" y="141"/>
                  </a:lnTo>
                  <a:lnTo>
                    <a:pt x="69" y="139"/>
                  </a:lnTo>
                  <a:lnTo>
                    <a:pt x="75" y="139"/>
                  </a:lnTo>
                  <a:lnTo>
                    <a:pt x="78" y="137"/>
                  </a:lnTo>
                  <a:lnTo>
                    <a:pt x="82" y="137"/>
                  </a:lnTo>
                  <a:lnTo>
                    <a:pt x="86" y="137"/>
                  </a:lnTo>
                  <a:lnTo>
                    <a:pt x="90" y="137"/>
                  </a:lnTo>
                  <a:lnTo>
                    <a:pt x="92" y="137"/>
                  </a:lnTo>
                  <a:lnTo>
                    <a:pt x="94" y="139"/>
                  </a:lnTo>
                  <a:lnTo>
                    <a:pt x="97" y="141"/>
                  </a:lnTo>
                  <a:lnTo>
                    <a:pt x="101" y="146"/>
                  </a:lnTo>
                  <a:lnTo>
                    <a:pt x="101" y="148"/>
                  </a:lnTo>
                  <a:lnTo>
                    <a:pt x="99" y="150"/>
                  </a:lnTo>
                  <a:lnTo>
                    <a:pt x="94" y="150"/>
                  </a:lnTo>
                  <a:lnTo>
                    <a:pt x="90" y="152"/>
                  </a:lnTo>
                  <a:lnTo>
                    <a:pt x="84" y="152"/>
                  </a:lnTo>
                  <a:lnTo>
                    <a:pt x="77" y="154"/>
                  </a:lnTo>
                  <a:lnTo>
                    <a:pt x="69" y="154"/>
                  </a:lnTo>
                  <a:lnTo>
                    <a:pt x="63" y="156"/>
                  </a:lnTo>
                  <a:lnTo>
                    <a:pt x="54" y="156"/>
                  </a:lnTo>
                  <a:lnTo>
                    <a:pt x="46" y="158"/>
                  </a:lnTo>
                  <a:lnTo>
                    <a:pt x="38" y="158"/>
                  </a:lnTo>
                  <a:lnTo>
                    <a:pt x="33" y="160"/>
                  </a:lnTo>
                  <a:lnTo>
                    <a:pt x="27" y="160"/>
                  </a:lnTo>
                  <a:lnTo>
                    <a:pt x="23" y="160"/>
                  </a:lnTo>
                  <a:lnTo>
                    <a:pt x="19" y="160"/>
                  </a:lnTo>
                  <a:lnTo>
                    <a:pt x="19" y="162"/>
                  </a:lnTo>
                  <a:lnTo>
                    <a:pt x="23" y="163"/>
                  </a:lnTo>
                  <a:lnTo>
                    <a:pt x="25" y="165"/>
                  </a:lnTo>
                  <a:lnTo>
                    <a:pt x="31" y="169"/>
                  </a:lnTo>
                  <a:lnTo>
                    <a:pt x="35" y="173"/>
                  </a:lnTo>
                  <a:lnTo>
                    <a:pt x="42" y="177"/>
                  </a:lnTo>
                  <a:lnTo>
                    <a:pt x="48" y="182"/>
                  </a:lnTo>
                  <a:lnTo>
                    <a:pt x="54" y="188"/>
                  </a:lnTo>
                  <a:lnTo>
                    <a:pt x="59" y="194"/>
                  </a:lnTo>
                  <a:lnTo>
                    <a:pt x="67" y="200"/>
                  </a:lnTo>
                  <a:lnTo>
                    <a:pt x="73" y="203"/>
                  </a:lnTo>
                  <a:lnTo>
                    <a:pt x="77" y="211"/>
                  </a:lnTo>
                  <a:lnTo>
                    <a:pt x="80" y="215"/>
                  </a:lnTo>
                  <a:lnTo>
                    <a:pt x="84" y="221"/>
                  </a:lnTo>
                  <a:lnTo>
                    <a:pt x="86" y="222"/>
                  </a:lnTo>
                  <a:lnTo>
                    <a:pt x="86" y="226"/>
                  </a:lnTo>
                  <a:lnTo>
                    <a:pt x="84" y="230"/>
                  </a:lnTo>
                  <a:lnTo>
                    <a:pt x="80" y="234"/>
                  </a:lnTo>
                  <a:lnTo>
                    <a:pt x="78" y="238"/>
                  </a:lnTo>
                  <a:lnTo>
                    <a:pt x="77" y="243"/>
                  </a:lnTo>
                  <a:lnTo>
                    <a:pt x="73" y="247"/>
                  </a:lnTo>
                  <a:lnTo>
                    <a:pt x="71" y="253"/>
                  </a:lnTo>
                  <a:lnTo>
                    <a:pt x="67" y="257"/>
                  </a:lnTo>
                  <a:lnTo>
                    <a:pt x="63" y="262"/>
                  </a:lnTo>
                  <a:lnTo>
                    <a:pt x="59" y="266"/>
                  </a:lnTo>
                  <a:lnTo>
                    <a:pt x="57" y="272"/>
                  </a:lnTo>
                  <a:lnTo>
                    <a:pt x="54" y="276"/>
                  </a:lnTo>
                  <a:lnTo>
                    <a:pt x="52" y="279"/>
                  </a:lnTo>
                  <a:lnTo>
                    <a:pt x="48" y="285"/>
                  </a:lnTo>
                  <a:lnTo>
                    <a:pt x="48" y="287"/>
                  </a:lnTo>
                  <a:lnTo>
                    <a:pt x="19" y="346"/>
                  </a:lnTo>
                  <a:lnTo>
                    <a:pt x="23" y="344"/>
                  </a:lnTo>
                  <a:lnTo>
                    <a:pt x="31" y="344"/>
                  </a:lnTo>
                  <a:lnTo>
                    <a:pt x="38" y="342"/>
                  </a:lnTo>
                  <a:lnTo>
                    <a:pt x="46" y="340"/>
                  </a:lnTo>
                  <a:lnTo>
                    <a:pt x="54" y="338"/>
                  </a:lnTo>
                  <a:lnTo>
                    <a:pt x="61" y="338"/>
                  </a:lnTo>
                  <a:lnTo>
                    <a:pt x="69" y="336"/>
                  </a:lnTo>
                  <a:lnTo>
                    <a:pt x="77" y="336"/>
                  </a:lnTo>
                  <a:lnTo>
                    <a:pt x="84" y="335"/>
                  </a:lnTo>
                  <a:lnTo>
                    <a:pt x="92" y="335"/>
                  </a:lnTo>
                  <a:lnTo>
                    <a:pt x="99" y="333"/>
                  </a:lnTo>
                  <a:lnTo>
                    <a:pt x="107" y="333"/>
                  </a:lnTo>
                  <a:lnTo>
                    <a:pt x="113" y="333"/>
                  </a:lnTo>
                  <a:lnTo>
                    <a:pt x="120" y="335"/>
                  </a:lnTo>
                  <a:lnTo>
                    <a:pt x="126" y="335"/>
                  </a:lnTo>
                  <a:lnTo>
                    <a:pt x="132" y="336"/>
                  </a:lnTo>
                  <a:lnTo>
                    <a:pt x="177" y="414"/>
                  </a:lnTo>
                  <a:lnTo>
                    <a:pt x="181" y="412"/>
                  </a:lnTo>
                  <a:lnTo>
                    <a:pt x="187" y="407"/>
                  </a:lnTo>
                  <a:lnTo>
                    <a:pt x="194" y="401"/>
                  </a:lnTo>
                  <a:lnTo>
                    <a:pt x="200" y="395"/>
                  </a:lnTo>
                  <a:lnTo>
                    <a:pt x="206" y="390"/>
                  </a:lnTo>
                  <a:lnTo>
                    <a:pt x="211" y="384"/>
                  </a:lnTo>
                  <a:lnTo>
                    <a:pt x="215" y="376"/>
                  </a:lnTo>
                  <a:lnTo>
                    <a:pt x="223" y="371"/>
                  </a:lnTo>
                  <a:lnTo>
                    <a:pt x="229" y="363"/>
                  </a:lnTo>
                  <a:lnTo>
                    <a:pt x="232" y="357"/>
                  </a:lnTo>
                  <a:lnTo>
                    <a:pt x="238" y="352"/>
                  </a:lnTo>
                  <a:lnTo>
                    <a:pt x="246" y="346"/>
                  </a:lnTo>
                  <a:lnTo>
                    <a:pt x="249" y="338"/>
                  </a:lnTo>
                  <a:lnTo>
                    <a:pt x="255" y="333"/>
                  </a:lnTo>
                  <a:lnTo>
                    <a:pt x="259" y="325"/>
                  </a:lnTo>
                  <a:lnTo>
                    <a:pt x="263" y="321"/>
                  </a:lnTo>
                  <a:lnTo>
                    <a:pt x="267" y="317"/>
                  </a:lnTo>
                  <a:lnTo>
                    <a:pt x="270" y="312"/>
                  </a:lnTo>
                  <a:lnTo>
                    <a:pt x="272" y="308"/>
                  </a:lnTo>
                  <a:lnTo>
                    <a:pt x="276" y="304"/>
                  </a:lnTo>
                  <a:lnTo>
                    <a:pt x="278" y="300"/>
                  </a:lnTo>
                  <a:lnTo>
                    <a:pt x="284" y="298"/>
                  </a:lnTo>
                  <a:lnTo>
                    <a:pt x="289" y="298"/>
                  </a:lnTo>
                  <a:lnTo>
                    <a:pt x="297" y="300"/>
                  </a:lnTo>
                  <a:lnTo>
                    <a:pt x="305" y="300"/>
                  </a:lnTo>
                  <a:lnTo>
                    <a:pt x="314" y="302"/>
                  </a:lnTo>
                  <a:lnTo>
                    <a:pt x="324" y="304"/>
                  </a:lnTo>
                  <a:lnTo>
                    <a:pt x="333" y="308"/>
                  </a:lnTo>
                  <a:lnTo>
                    <a:pt x="343" y="310"/>
                  </a:lnTo>
                  <a:lnTo>
                    <a:pt x="352" y="312"/>
                  </a:lnTo>
                  <a:lnTo>
                    <a:pt x="360" y="314"/>
                  </a:lnTo>
                  <a:lnTo>
                    <a:pt x="367" y="317"/>
                  </a:lnTo>
                  <a:lnTo>
                    <a:pt x="375" y="317"/>
                  </a:lnTo>
                  <a:lnTo>
                    <a:pt x="381" y="317"/>
                  </a:lnTo>
                  <a:lnTo>
                    <a:pt x="383" y="316"/>
                  </a:lnTo>
                  <a:lnTo>
                    <a:pt x="384" y="314"/>
                  </a:lnTo>
                  <a:lnTo>
                    <a:pt x="383" y="310"/>
                  </a:lnTo>
                  <a:lnTo>
                    <a:pt x="381" y="302"/>
                  </a:lnTo>
                  <a:lnTo>
                    <a:pt x="377" y="297"/>
                  </a:lnTo>
                  <a:lnTo>
                    <a:pt x="373" y="289"/>
                  </a:lnTo>
                  <a:lnTo>
                    <a:pt x="367" y="278"/>
                  </a:lnTo>
                  <a:lnTo>
                    <a:pt x="362" y="268"/>
                  </a:lnTo>
                  <a:lnTo>
                    <a:pt x="356" y="259"/>
                  </a:lnTo>
                  <a:lnTo>
                    <a:pt x="352" y="249"/>
                  </a:lnTo>
                  <a:lnTo>
                    <a:pt x="346" y="238"/>
                  </a:lnTo>
                  <a:lnTo>
                    <a:pt x="343" y="226"/>
                  </a:lnTo>
                  <a:lnTo>
                    <a:pt x="339" y="219"/>
                  </a:lnTo>
                  <a:lnTo>
                    <a:pt x="337" y="209"/>
                  </a:lnTo>
                  <a:lnTo>
                    <a:pt x="335" y="200"/>
                  </a:lnTo>
                  <a:lnTo>
                    <a:pt x="337" y="194"/>
                  </a:lnTo>
                  <a:lnTo>
                    <a:pt x="341" y="190"/>
                  </a:lnTo>
                  <a:lnTo>
                    <a:pt x="345" y="186"/>
                  </a:lnTo>
                  <a:lnTo>
                    <a:pt x="392" y="144"/>
                  </a:lnTo>
                  <a:lnTo>
                    <a:pt x="299" y="139"/>
                  </a:lnTo>
                  <a:lnTo>
                    <a:pt x="299" y="137"/>
                  </a:lnTo>
                  <a:lnTo>
                    <a:pt x="299" y="135"/>
                  </a:lnTo>
                  <a:lnTo>
                    <a:pt x="297" y="127"/>
                  </a:lnTo>
                  <a:lnTo>
                    <a:pt x="295" y="122"/>
                  </a:lnTo>
                  <a:lnTo>
                    <a:pt x="295" y="116"/>
                  </a:lnTo>
                  <a:lnTo>
                    <a:pt x="295" y="110"/>
                  </a:lnTo>
                  <a:lnTo>
                    <a:pt x="293" y="105"/>
                  </a:lnTo>
                  <a:lnTo>
                    <a:pt x="293" y="99"/>
                  </a:lnTo>
                  <a:lnTo>
                    <a:pt x="293" y="91"/>
                  </a:lnTo>
                  <a:lnTo>
                    <a:pt x="293" y="86"/>
                  </a:lnTo>
                  <a:lnTo>
                    <a:pt x="293" y="78"/>
                  </a:lnTo>
                  <a:lnTo>
                    <a:pt x="293" y="70"/>
                  </a:lnTo>
                  <a:lnTo>
                    <a:pt x="293" y="63"/>
                  </a:lnTo>
                  <a:lnTo>
                    <a:pt x="295" y="55"/>
                  </a:lnTo>
                  <a:lnTo>
                    <a:pt x="295" y="48"/>
                  </a:lnTo>
                  <a:lnTo>
                    <a:pt x="295" y="42"/>
                  </a:lnTo>
                  <a:lnTo>
                    <a:pt x="295" y="34"/>
                  </a:lnTo>
                  <a:lnTo>
                    <a:pt x="295" y="30"/>
                  </a:lnTo>
                  <a:lnTo>
                    <a:pt x="295" y="29"/>
                  </a:lnTo>
                  <a:lnTo>
                    <a:pt x="293" y="32"/>
                  </a:lnTo>
                  <a:lnTo>
                    <a:pt x="289" y="34"/>
                  </a:lnTo>
                  <a:lnTo>
                    <a:pt x="288" y="38"/>
                  </a:lnTo>
                  <a:lnTo>
                    <a:pt x="282" y="44"/>
                  </a:lnTo>
                  <a:lnTo>
                    <a:pt x="278" y="51"/>
                  </a:lnTo>
                  <a:lnTo>
                    <a:pt x="270" y="59"/>
                  </a:lnTo>
                  <a:lnTo>
                    <a:pt x="263" y="67"/>
                  </a:lnTo>
                  <a:lnTo>
                    <a:pt x="255" y="74"/>
                  </a:lnTo>
                  <a:lnTo>
                    <a:pt x="248" y="82"/>
                  </a:lnTo>
                  <a:lnTo>
                    <a:pt x="238" y="89"/>
                  </a:lnTo>
                  <a:lnTo>
                    <a:pt x="230" y="97"/>
                  </a:lnTo>
                  <a:lnTo>
                    <a:pt x="223" y="103"/>
                  </a:lnTo>
                  <a:lnTo>
                    <a:pt x="215" y="108"/>
                  </a:lnTo>
                  <a:lnTo>
                    <a:pt x="208" y="112"/>
                  </a:lnTo>
                  <a:lnTo>
                    <a:pt x="202" y="116"/>
                  </a:lnTo>
                  <a:lnTo>
                    <a:pt x="198" y="116"/>
                  </a:lnTo>
                  <a:lnTo>
                    <a:pt x="194" y="116"/>
                  </a:lnTo>
                  <a:lnTo>
                    <a:pt x="192" y="114"/>
                  </a:lnTo>
                  <a:lnTo>
                    <a:pt x="189" y="114"/>
                  </a:lnTo>
                  <a:lnTo>
                    <a:pt x="185" y="110"/>
                  </a:lnTo>
                  <a:lnTo>
                    <a:pt x="179" y="108"/>
                  </a:lnTo>
                  <a:lnTo>
                    <a:pt x="173" y="105"/>
                  </a:lnTo>
                  <a:lnTo>
                    <a:pt x="168" y="101"/>
                  </a:lnTo>
                  <a:lnTo>
                    <a:pt x="160" y="97"/>
                  </a:lnTo>
                  <a:lnTo>
                    <a:pt x="154" y="93"/>
                  </a:lnTo>
                  <a:lnTo>
                    <a:pt x="147" y="89"/>
                  </a:lnTo>
                  <a:lnTo>
                    <a:pt x="139" y="86"/>
                  </a:lnTo>
                  <a:lnTo>
                    <a:pt x="134" y="82"/>
                  </a:lnTo>
                  <a:lnTo>
                    <a:pt x="130" y="80"/>
                  </a:lnTo>
                  <a:lnTo>
                    <a:pt x="124" y="76"/>
                  </a:lnTo>
                  <a:lnTo>
                    <a:pt x="120" y="74"/>
                  </a:lnTo>
                  <a:lnTo>
                    <a:pt x="118" y="74"/>
                  </a:lnTo>
                  <a:lnTo>
                    <a:pt x="113" y="68"/>
                  </a:lnTo>
                  <a:lnTo>
                    <a:pt x="105" y="65"/>
                  </a:lnTo>
                  <a:lnTo>
                    <a:pt x="99" y="63"/>
                  </a:lnTo>
                  <a:lnTo>
                    <a:pt x="94" y="65"/>
                  </a:lnTo>
                  <a:lnTo>
                    <a:pt x="88" y="65"/>
                  </a:lnTo>
                  <a:lnTo>
                    <a:pt x="80" y="59"/>
                  </a:lnTo>
                  <a:lnTo>
                    <a:pt x="80" y="5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97" name="Freeform 69"/>
            <p:cNvSpPr>
              <a:spLocks/>
            </p:cNvSpPr>
            <p:nvPr/>
          </p:nvSpPr>
          <p:spPr bwMode="auto">
            <a:xfrm>
              <a:off x="2516" y="2221"/>
              <a:ext cx="17" cy="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2" y="35"/>
                </a:cxn>
                <a:cxn ang="0">
                  <a:pos x="4" y="40"/>
                </a:cxn>
                <a:cxn ang="0">
                  <a:pos x="6" y="48"/>
                </a:cxn>
                <a:cxn ang="0">
                  <a:pos x="8" y="57"/>
                </a:cxn>
                <a:cxn ang="0">
                  <a:pos x="9" y="63"/>
                </a:cxn>
                <a:cxn ang="0">
                  <a:pos x="11" y="69"/>
                </a:cxn>
                <a:cxn ang="0">
                  <a:pos x="13" y="75"/>
                </a:cxn>
                <a:cxn ang="0">
                  <a:pos x="13" y="78"/>
                </a:cxn>
                <a:cxn ang="0">
                  <a:pos x="13" y="78"/>
                </a:cxn>
                <a:cxn ang="0">
                  <a:pos x="15" y="84"/>
                </a:cxn>
                <a:cxn ang="0">
                  <a:pos x="17" y="88"/>
                </a:cxn>
                <a:cxn ang="0">
                  <a:pos x="21" y="94"/>
                </a:cxn>
                <a:cxn ang="0">
                  <a:pos x="23" y="97"/>
                </a:cxn>
                <a:cxn ang="0">
                  <a:pos x="25" y="101"/>
                </a:cxn>
                <a:cxn ang="0">
                  <a:pos x="28" y="101"/>
                </a:cxn>
                <a:cxn ang="0">
                  <a:pos x="32" y="99"/>
                </a:cxn>
                <a:cxn ang="0">
                  <a:pos x="32" y="95"/>
                </a:cxn>
                <a:cxn ang="0">
                  <a:pos x="32" y="90"/>
                </a:cxn>
                <a:cxn ang="0">
                  <a:pos x="30" y="82"/>
                </a:cxn>
                <a:cxn ang="0">
                  <a:pos x="30" y="76"/>
                </a:cxn>
                <a:cxn ang="0">
                  <a:pos x="27" y="69"/>
                </a:cxn>
                <a:cxn ang="0">
                  <a:pos x="25" y="61"/>
                </a:cxn>
                <a:cxn ang="0">
                  <a:pos x="23" y="54"/>
                </a:cxn>
                <a:cxn ang="0">
                  <a:pos x="23" y="48"/>
                </a:cxn>
                <a:cxn ang="0">
                  <a:pos x="21" y="42"/>
                </a:cxn>
                <a:cxn ang="0">
                  <a:pos x="21" y="37"/>
                </a:cxn>
                <a:cxn ang="0">
                  <a:pos x="19" y="31"/>
                </a:cxn>
                <a:cxn ang="0">
                  <a:pos x="17" y="27"/>
                </a:cxn>
                <a:cxn ang="0">
                  <a:pos x="15" y="21"/>
                </a:cxn>
                <a:cxn ang="0">
                  <a:pos x="13" y="18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2" h="101">
                  <a:moveTo>
                    <a:pt x="15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2" y="35"/>
                  </a:lnTo>
                  <a:lnTo>
                    <a:pt x="4" y="40"/>
                  </a:lnTo>
                  <a:lnTo>
                    <a:pt x="6" y="48"/>
                  </a:lnTo>
                  <a:lnTo>
                    <a:pt x="8" y="57"/>
                  </a:lnTo>
                  <a:lnTo>
                    <a:pt x="9" y="63"/>
                  </a:lnTo>
                  <a:lnTo>
                    <a:pt x="11" y="69"/>
                  </a:lnTo>
                  <a:lnTo>
                    <a:pt x="13" y="75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5" y="84"/>
                  </a:lnTo>
                  <a:lnTo>
                    <a:pt x="17" y="88"/>
                  </a:lnTo>
                  <a:lnTo>
                    <a:pt x="21" y="94"/>
                  </a:lnTo>
                  <a:lnTo>
                    <a:pt x="23" y="97"/>
                  </a:lnTo>
                  <a:lnTo>
                    <a:pt x="25" y="101"/>
                  </a:lnTo>
                  <a:lnTo>
                    <a:pt x="28" y="101"/>
                  </a:lnTo>
                  <a:lnTo>
                    <a:pt x="32" y="99"/>
                  </a:lnTo>
                  <a:lnTo>
                    <a:pt x="32" y="95"/>
                  </a:lnTo>
                  <a:lnTo>
                    <a:pt x="32" y="90"/>
                  </a:lnTo>
                  <a:lnTo>
                    <a:pt x="30" y="82"/>
                  </a:lnTo>
                  <a:lnTo>
                    <a:pt x="30" y="76"/>
                  </a:lnTo>
                  <a:lnTo>
                    <a:pt x="27" y="69"/>
                  </a:lnTo>
                  <a:lnTo>
                    <a:pt x="25" y="61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1" y="42"/>
                  </a:lnTo>
                  <a:lnTo>
                    <a:pt x="21" y="37"/>
                  </a:lnTo>
                  <a:lnTo>
                    <a:pt x="19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3" y="18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98" name="Freeform 70"/>
            <p:cNvSpPr>
              <a:spLocks/>
            </p:cNvSpPr>
            <p:nvPr/>
          </p:nvSpPr>
          <p:spPr bwMode="auto">
            <a:xfrm>
              <a:off x="3002" y="2242"/>
              <a:ext cx="128" cy="97"/>
            </a:xfrm>
            <a:custGeom>
              <a:avLst/>
              <a:gdLst/>
              <a:ahLst/>
              <a:cxnLst>
                <a:cxn ang="0">
                  <a:pos x="244" y="44"/>
                </a:cxn>
                <a:cxn ang="0">
                  <a:pos x="234" y="33"/>
                </a:cxn>
                <a:cxn ang="0">
                  <a:pos x="223" y="23"/>
                </a:cxn>
                <a:cxn ang="0">
                  <a:pos x="213" y="17"/>
                </a:cxn>
                <a:cxn ang="0">
                  <a:pos x="206" y="12"/>
                </a:cxn>
                <a:cxn ang="0">
                  <a:pos x="196" y="8"/>
                </a:cxn>
                <a:cxn ang="0">
                  <a:pos x="188" y="6"/>
                </a:cxn>
                <a:cxn ang="0">
                  <a:pos x="179" y="2"/>
                </a:cxn>
                <a:cxn ang="0">
                  <a:pos x="169" y="0"/>
                </a:cxn>
                <a:cxn ang="0">
                  <a:pos x="160" y="0"/>
                </a:cxn>
                <a:cxn ang="0">
                  <a:pos x="150" y="0"/>
                </a:cxn>
                <a:cxn ang="0">
                  <a:pos x="143" y="0"/>
                </a:cxn>
                <a:cxn ang="0">
                  <a:pos x="131" y="4"/>
                </a:cxn>
                <a:cxn ang="0">
                  <a:pos x="122" y="15"/>
                </a:cxn>
                <a:cxn ang="0">
                  <a:pos x="114" y="33"/>
                </a:cxn>
                <a:cxn ang="0">
                  <a:pos x="111" y="48"/>
                </a:cxn>
                <a:cxn ang="0">
                  <a:pos x="111" y="59"/>
                </a:cxn>
                <a:cxn ang="0">
                  <a:pos x="109" y="59"/>
                </a:cxn>
                <a:cxn ang="0">
                  <a:pos x="97" y="57"/>
                </a:cxn>
                <a:cxn ang="0">
                  <a:pos x="88" y="57"/>
                </a:cxn>
                <a:cxn ang="0">
                  <a:pos x="76" y="55"/>
                </a:cxn>
                <a:cxn ang="0">
                  <a:pos x="65" y="55"/>
                </a:cxn>
                <a:cxn ang="0">
                  <a:pos x="52" y="57"/>
                </a:cxn>
                <a:cxn ang="0">
                  <a:pos x="38" y="61"/>
                </a:cxn>
                <a:cxn ang="0">
                  <a:pos x="27" y="67"/>
                </a:cxn>
                <a:cxn ang="0">
                  <a:pos x="17" y="74"/>
                </a:cxn>
                <a:cxn ang="0">
                  <a:pos x="10" y="84"/>
                </a:cxn>
                <a:cxn ang="0">
                  <a:pos x="4" y="95"/>
                </a:cxn>
                <a:cxn ang="0">
                  <a:pos x="2" y="105"/>
                </a:cxn>
                <a:cxn ang="0">
                  <a:pos x="0" y="114"/>
                </a:cxn>
                <a:cxn ang="0">
                  <a:pos x="4" y="126"/>
                </a:cxn>
                <a:cxn ang="0">
                  <a:pos x="15" y="131"/>
                </a:cxn>
                <a:cxn ang="0">
                  <a:pos x="25" y="133"/>
                </a:cxn>
                <a:cxn ang="0">
                  <a:pos x="33" y="135"/>
                </a:cxn>
                <a:cxn ang="0">
                  <a:pos x="42" y="135"/>
                </a:cxn>
                <a:cxn ang="0">
                  <a:pos x="52" y="137"/>
                </a:cxn>
                <a:cxn ang="0">
                  <a:pos x="63" y="139"/>
                </a:cxn>
                <a:cxn ang="0">
                  <a:pos x="76" y="141"/>
                </a:cxn>
                <a:cxn ang="0">
                  <a:pos x="93" y="143"/>
                </a:cxn>
                <a:cxn ang="0">
                  <a:pos x="116" y="147"/>
                </a:cxn>
                <a:cxn ang="0">
                  <a:pos x="145" y="154"/>
                </a:cxn>
                <a:cxn ang="0">
                  <a:pos x="173" y="164"/>
                </a:cxn>
                <a:cxn ang="0">
                  <a:pos x="200" y="173"/>
                </a:cxn>
                <a:cxn ang="0">
                  <a:pos x="225" y="181"/>
                </a:cxn>
                <a:cxn ang="0">
                  <a:pos x="244" y="188"/>
                </a:cxn>
                <a:cxn ang="0">
                  <a:pos x="253" y="194"/>
                </a:cxn>
                <a:cxn ang="0">
                  <a:pos x="246" y="46"/>
                </a:cxn>
              </a:cxnLst>
              <a:rect l="0" t="0" r="r" b="b"/>
              <a:pathLst>
                <a:path w="257" h="194">
                  <a:moveTo>
                    <a:pt x="246" y="46"/>
                  </a:moveTo>
                  <a:lnTo>
                    <a:pt x="244" y="44"/>
                  </a:lnTo>
                  <a:lnTo>
                    <a:pt x="240" y="40"/>
                  </a:lnTo>
                  <a:lnTo>
                    <a:pt x="234" y="33"/>
                  </a:lnTo>
                  <a:lnTo>
                    <a:pt x="227" y="27"/>
                  </a:lnTo>
                  <a:lnTo>
                    <a:pt x="223" y="23"/>
                  </a:lnTo>
                  <a:lnTo>
                    <a:pt x="219" y="21"/>
                  </a:lnTo>
                  <a:lnTo>
                    <a:pt x="213" y="17"/>
                  </a:lnTo>
                  <a:lnTo>
                    <a:pt x="209" y="15"/>
                  </a:lnTo>
                  <a:lnTo>
                    <a:pt x="206" y="12"/>
                  </a:lnTo>
                  <a:lnTo>
                    <a:pt x="202" y="10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88" y="6"/>
                  </a:lnTo>
                  <a:lnTo>
                    <a:pt x="185" y="4"/>
                  </a:lnTo>
                  <a:lnTo>
                    <a:pt x="179" y="2"/>
                  </a:lnTo>
                  <a:lnTo>
                    <a:pt x="175" y="2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1" y="4"/>
                  </a:lnTo>
                  <a:lnTo>
                    <a:pt x="126" y="10"/>
                  </a:lnTo>
                  <a:lnTo>
                    <a:pt x="122" y="15"/>
                  </a:lnTo>
                  <a:lnTo>
                    <a:pt x="118" y="25"/>
                  </a:lnTo>
                  <a:lnTo>
                    <a:pt x="114" y="33"/>
                  </a:lnTo>
                  <a:lnTo>
                    <a:pt x="114" y="42"/>
                  </a:lnTo>
                  <a:lnTo>
                    <a:pt x="111" y="48"/>
                  </a:lnTo>
                  <a:lnTo>
                    <a:pt x="111" y="55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09" y="59"/>
                  </a:lnTo>
                  <a:lnTo>
                    <a:pt x="103" y="59"/>
                  </a:lnTo>
                  <a:lnTo>
                    <a:pt x="97" y="57"/>
                  </a:lnTo>
                  <a:lnTo>
                    <a:pt x="93" y="57"/>
                  </a:lnTo>
                  <a:lnTo>
                    <a:pt x="88" y="57"/>
                  </a:lnTo>
                  <a:lnTo>
                    <a:pt x="84" y="57"/>
                  </a:lnTo>
                  <a:lnTo>
                    <a:pt x="76" y="55"/>
                  </a:lnTo>
                  <a:lnTo>
                    <a:pt x="71" y="55"/>
                  </a:lnTo>
                  <a:lnTo>
                    <a:pt x="65" y="55"/>
                  </a:lnTo>
                  <a:lnTo>
                    <a:pt x="57" y="57"/>
                  </a:lnTo>
                  <a:lnTo>
                    <a:pt x="52" y="57"/>
                  </a:lnTo>
                  <a:lnTo>
                    <a:pt x="44" y="59"/>
                  </a:lnTo>
                  <a:lnTo>
                    <a:pt x="38" y="61"/>
                  </a:lnTo>
                  <a:lnTo>
                    <a:pt x="35" y="65"/>
                  </a:lnTo>
                  <a:lnTo>
                    <a:pt x="27" y="67"/>
                  </a:lnTo>
                  <a:lnTo>
                    <a:pt x="23" y="71"/>
                  </a:lnTo>
                  <a:lnTo>
                    <a:pt x="17" y="74"/>
                  </a:lnTo>
                  <a:lnTo>
                    <a:pt x="14" y="80"/>
                  </a:lnTo>
                  <a:lnTo>
                    <a:pt x="10" y="84"/>
                  </a:lnTo>
                  <a:lnTo>
                    <a:pt x="8" y="90"/>
                  </a:lnTo>
                  <a:lnTo>
                    <a:pt x="4" y="95"/>
                  </a:lnTo>
                  <a:lnTo>
                    <a:pt x="4" y="101"/>
                  </a:lnTo>
                  <a:lnTo>
                    <a:pt x="2" y="105"/>
                  </a:lnTo>
                  <a:lnTo>
                    <a:pt x="2" y="110"/>
                  </a:lnTo>
                  <a:lnTo>
                    <a:pt x="0" y="114"/>
                  </a:lnTo>
                  <a:lnTo>
                    <a:pt x="2" y="120"/>
                  </a:lnTo>
                  <a:lnTo>
                    <a:pt x="4" y="126"/>
                  </a:lnTo>
                  <a:lnTo>
                    <a:pt x="10" y="131"/>
                  </a:lnTo>
                  <a:lnTo>
                    <a:pt x="15" y="131"/>
                  </a:lnTo>
                  <a:lnTo>
                    <a:pt x="21" y="133"/>
                  </a:lnTo>
                  <a:lnTo>
                    <a:pt x="25" y="133"/>
                  </a:lnTo>
                  <a:lnTo>
                    <a:pt x="29" y="133"/>
                  </a:lnTo>
                  <a:lnTo>
                    <a:pt x="33" y="135"/>
                  </a:lnTo>
                  <a:lnTo>
                    <a:pt x="38" y="135"/>
                  </a:lnTo>
                  <a:lnTo>
                    <a:pt x="42" y="135"/>
                  </a:lnTo>
                  <a:lnTo>
                    <a:pt x="46" y="135"/>
                  </a:lnTo>
                  <a:lnTo>
                    <a:pt x="52" y="137"/>
                  </a:lnTo>
                  <a:lnTo>
                    <a:pt x="57" y="137"/>
                  </a:lnTo>
                  <a:lnTo>
                    <a:pt x="63" y="139"/>
                  </a:lnTo>
                  <a:lnTo>
                    <a:pt x="71" y="141"/>
                  </a:lnTo>
                  <a:lnTo>
                    <a:pt x="76" y="141"/>
                  </a:lnTo>
                  <a:lnTo>
                    <a:pt x="86" y="143"/>
                  </a:lnTo>
                  <a:lnTo>
                    <a:pt x="93" y="143"/>
                  </a:lnTo>
                  <a:lnTo>
                    <a:pt x="105" y="145"/>
                  </a:lnTo>
                  <a:lnTo>
                    <a:pt x="116" y="147"/>
                  </a:lnTo>
                  <a:lnTo>
                    <a:pt x="130" y="152"/>
                  </a:lnTo>
                  <a:lnTo>
                    <a:pt x="145" y="154"/>
                  </a:lnTo>
                  <a:lnTo>
                    <a:pt x="158" y="160"/>
                  </a:lnTo>
                  <a:lnTo>
                    <a:pt x="173" y="164"/>
                  </a:lnTo>
                  <a:lnTo>
                    <a:pt x="187" y="169"/>
                  </a:lnTo>
                  <a:lnTo>
                    <a:pt x="200" y="173"/>
                  </a:lnTo>
                  <a:lnTo>
                    <a:pt x="213" y="177"/>
                  </a:lnTo>
                  <a:lnTo>
                    <a:pt x="225" y="181"/>
                  </a:lnTo>
                  <a:lnTo>
                    <a:pt x="236" y="187"/>
                  </a:lnTo>
                  <a:lnTo>
                    <a:pt x="244" y="188"/>
                  </a:lnTo>
                  <a:lnTo>
                    <a:pt x="249" y="192"/>
                  </a:lnTo>
                  <a:lnTo>
                    <a:pt x="253" y="194"/>
                  </a:lnTo>
                  <a:lnTo>
                    <a:pt x="257" y="194"/>
                  </a:lnTo>
                  <a:lnTo>
                    <a:pt x="246" y="46"/>
                  </a:lnTo>
                  <a:lnTo>
                    <a:pt x="246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99" name="Freeform 71"/>
            <p:cNvSpPr>
              <a:spLocks/>
            </p:cNvSpPr>
            <p:nvPr/>
          </p:nvSpPr>
          <p:spPr bwMode="auto">
            <a:xfrm>
              <a:off x="2827" y="2969"/>
              <a:ext cx="288" cy="66"/>
            </a:xfrm>
            <a:custGeom>
              <a:avLst/>
              <a:gdLst/>
              <a:ahLst/>
              <a:cxnLst>
                <a:cxn ang="0">
                  <a:pos x="494" y="10"/>
                </a:cxn>
                <a:cxn ang="0">
                  <a:pos x="513" y="10"/>
                </a:cxn>
                <a:cxn ang="0">
                  <a:pos x="537" y="14"/>
                </a:cxn>
                <a:cxn ang="0">
                  <a:pos x="558" y="19"/>
                </a:cxn>
                <a:cxn ang="0">
                  <a:pos x="572" y="27"/>
                </a:cxn>
                <a:cxn ang="0">
                  <a:pos x="574" y="42"/>
                </a:cxn>
                <a:cxn ang="0">
                  <a:pos x="574" y="57"/>
                </a:cxn>
                <a:cxn ang="0">
                  <a:pos x="576" y="76"/>
                </a:cxn>
                <a:cxn ang="0">
                  <a:pos x="572" y="95"/>
                </a:cxn>
                <a:cxn ang="0">
                  <a:pos x="564" y="109"/>
                </a:cxn>
                <a:cxn ang="0">
                  <a:pos x="549" y="116"/>
                </a:cxn>
                <a:cxn ang="0">
                  <a:pos x="513" y="120"/>
                </a:cxn>
                <a:cxn ang="0">
                  <a:pos x="458" y="124"/>
                </a:cxn>
                <a:cxn ang="0">
                  <a:pos x="397" y="128"/>
                </a:cxn>
                <a:cxn ang="0">
                  <a:pos x="342" y="130"/>
                </a:cxn>
                <a:cxn ang="0">
                  <a:pos x="304" y="131"/>
                </a:cxn>
                <a:cxn ang="0">
                  <a:pos x="268" y="130"/>
                </a:cxn>
                <a:cxn ang="0">
                  <a:pos x="226" y="128"/>
                </a:cxn>
                <a:cxn ang="0">
                  <a:pos x="180" y="124"/>
                </a:cxn>
                <a:cxn ang="0">
                  <a:pos x="136" y="122"/>
                </a:cxn>
                <a:cxn ang="0">
                  <a:pos x="98" y="118"/>
                </a:cxn>
                <a:cxn ang="0">
                  <a:pos x="72" y="116"/>
                </a:cxn>
                <a:cxn ang="0">
                  <a:pos x="45" y="112"/>
                </a:cxn>
                <a:cxn ang="0">
                  <a:pos x="24" y="109"/>
                </a:cxn>
                <a:cxn ang="0">
                  <a:pos x="9" y="99"/>
                </a:cxn>
                <a:cxn ang="0">
                  <a:pos x="0" y="82"/>
                </a:cxn>
                <a:cxn ang="0">
                  <a:pos x="0" y="57"/>
                </a:cxn>
                <a:cxn ang="0">
                  <a:pos x="1" y="36"/>
                </a:cxn>
                <a:cxn ang="0">
                  <a:pos x="3" y="19"/>
                </a:cxn>
                <a:cxn ang="0">
                  <a:pos x="5" y="2"/>
                </a:cxn>
                <a:cxn ang="0">
                  <a:pos x="28" y="10"/>
                </a:cxn>
                <a:cxn ang="0">
                  <a:pos x="24" y="19"/>
                </a:cxn>
                <a:cxn ang="0">
                  <a:pos x="20" y="33"/>
                </a:cxn>
                <a:cxn ang="0">
                  <a:pos x="17" y="46"/>
                </a:cxn>
                <a:cxn ang="0">
                  <a:pos x="19" y="65"/>
                </a:cxn>
                <a:cxn ang="0">
                  <a:pos x="20" y="76"/>
                </a:cxn>
                <a:cxn ang="0">
                  <a:pos x="30" y="88"/>
                </a:cxn>
                <a:cxn ang="0">
                  <a:pos x="51" y="95"/>
                </a:cxn>
                <a:cxn ang="0">
                  <a:pos x="98" y="101"/>
                </a:cxn>
                <a:cxn ang="0">
                  <a:pos x="153" y="105"/>
                </a:cxn>
                <a:cxn ang="0">
                  <a:pos x="176" y="105"/>
                </a:cxn>
                <a:cxn ang="0">
                  <a:pos x="199" y="107"/>
                </a:cxn>
                <a:cxn ang="0">
                  <a:pos x="222" y="111"/>
                </a:cxn>
                <a:cxn ang="0">
                  <a:pos x="245" y="112"/>
                </a:cxn>
                <a:cxn ang="0">
                  <a:pos x="271" y="112"/>
                </a:cxn>
                <a:cxn ang="0">
                  <a:pos x="342" y="112"/>
                </a:cxn>
                <a:cxn ang="0">
                  <a:pos x="410" y="111"/>
                </a:cxn>
                <a:cxn ang="0">
                  <a:pos x="469" y="107"/>
                </a:cxn>
                <a:cxn ang="0">
                  <a:pos x="513" y="103"/>
                </a:cxn>
                <a:cxn ang="0">
                  <a:pos x="539" y="97"/>
                </a:cxn>
                <a:cxn ang="0">
                  <a:pos x="547" y="90"/>
                </a:cxn>
                <a:cxn ang="0">
                  <a:pos x="549" y="74"/>
                </a:cxn>
                <a:cxn ang="0">
                  <a:pos x="551" y="61"/>
                </a:cxn>
                <a:cxn ang="0">
                  <a:pos x="547" y="46"/>
                </a:cxn>
                <a:cxn ang="0">
                  <a:pos x="539" y="33"/>
                </a:cxn>
                <a:cxn ang="0">
                  <a:pos x="522" y="33"/>
                </a:cxn>
                <a:cxn ang="0">
                  <a:pos x="498" y="33"/>
                </a:cxn>
                <a:cxn ang="0">
                  <a:pos x="467" y="33"/>
                </a:cxn>
                <a:cxn ang="0">
                  <a:pos x="486" y="10"/>
                </a:cxn>
              </a:cxnLst>
              <a:rect l="0" t="0" r="r" b="b"/>
              <a:pathLst>
                <a:path w="576" h="131">
                  <a:moveTo>
                    <a:pt x="486" y="10"/>
                  </a:moveTo>
                  <a:lnTo>
                    <a:pt x="490" y="10"/>
                  </a:lnTo>
                  <a:lnTo>
                    <a:pt x="494" y="10"/>
                  </a:lnTo>
                  <a:lnTo>
                    <a:pt x="499" y="10"/>
                  </a:lnTo>
                  <a:lnTo>
                    <a:pt x="505" y="10"/>
                  </a:lnTo>
                  <a:lnTo>
                    <a:pt x="513" y="10"/>
                  </a:lnTo>
                  <a:lnTo>
                    <a:pt x="520" y="12"/>
                  </a:lnTo>
                  <a:lnTo>
                    <a:pt x="530" y="14"/>
                  </a:lnTo>
                  <a:lnTo>
                    <a:pt x="537" y="14"/>
                  </a:lnTo>
                  <a:lnTo>
                    <a:pt x="545" y="15"/>
                  </a:lnTo>
                  <a:lnTo>
                    <a:pt x="553" y="17"/>
                  </a:lnTo>
                  <a:lnTo>
                    <a:pt x="558" y="19"/>
                  </a:lnTo>
                  <a:lnTo>
                    <a:pt x="564" y="23"/>
                  </a:lnTo>
                  <a:lnTo>
                    <a:pt x="570" y="25"/>
                  </a:lnTo>
                  <a:lnTo>
                    <a:pt x="572" y="27"/>
                  </a:lnTo>
                  <a:lnTo>
                    <a:pt x="574" y="33"/>
                  </a:lnTo>
                  <a:lnTo>
                    <a:pt x="574" y="36"/>
                  </a:lnTo>
                  <a:lnTo>
                    <a:pt x="574" y="42"/>
                  </a:lnTo>
                  <a:lnTo>
                    <a:pt x="574" y="46"/>
                  </a:lnTo>
                  <a:lnTo>
                    <a:pt x="574" y="52"/>
                  </a:lnTo>
                  <a:lnTo>
                    <a:pt x="574" y="57"/>
                  </a:lnTo>
                  <a:lnTo>
                    <a:pt x="574" y="63"/>
                  </a:lnTo>
                  <a:lnTo>
                    <a:pt x="574" y="71"/>
                  </a:lnTo>
                  <a:lnTo>
                    <a:pt x="576" y="76"/>
                  </a:lnTo>
                  <a:lnTo>
                    <a:pt x="574" y="82"/>
                  </a:lnTo>
                  <a:lnTo>
                    <a:pt x="574" y="90"/>
                  </a:lnTo>
                  <a:lnTo>
                    <a:pt x="572" y="95"/>
                  </a:lnTo>
                  <a:lnTo>
                    <a:pt x="570" y="101"/>
                  </a:lnTo>
                  <a:lnTo>
                    <a:pt x="566" y="105"/>
                  </a:lnTo>
                  <a:lnTo>
                    <a:pt x="564" y="109"/>
                  </a:lnTo>
                  <a:lnTo>
                    <a:pt x="560" y="112"/>
                  </a:lnTo>
                  <a:lnTo>
                    <a:pt x="556" y="114"/>
                  </a:lnTo>
                  <a:lnTo>
                    <a:pt x="549" y="116"/>
                  </a:lnTo>
                  <a:lnTo>
                    <a:pt x="539" y="116"/>
                  </a:lnTo>
                  <a:lnTo>
                    <a:pt x="526" y="118"/>
                  </a:lnTo>
                  <a:lnTo>
                    <a:pt x="513" y="120"/>
                  </a:lnTo>
                  <a:lnTo>
                    <a:pt x="496" y="122"/>
                  </a:lnTo>
                  <a:lnTo>
                    <a:pt x="477" y="122"/>
                  </a:lnTo>
                  <a:lnTo>
                    <a:pt x="458" y="124"/>
                  </a:lnTo>
                  <a:lnTo>
                    <a:pt x="439" y="126"/>
                  </a:lnTo>
                  <a:lnTo>
                    <a:pt x="418" y="126"/>
                  </a:lnTo>
                  <a:lnTo>
                    <a:pt x="397" y="128"/>
                  </a:lnTo>
                  <a:lnTo>
                    <a:pt x="378" y="128"/>
                  </a:lnTo>
                  <a:lnTo>
                    <a:pt x="361" y="130"/>
                  </a:lnTo>
                  <a:lnTo>
                    <a:pt x="342" y="130"/>
                  </a:lnTo>
                  <a:lnTo>
                    <a:pt x="326" y="130"/>
                  </a:lnTo>
                  <a:lnTo>
                    <a:pt x="313" y="130"/>
                  </a:lnTo>
                  <a:lnTo>
                    <a:pt x="304" y="131"/>
                  </a:lnTo>
                  <a:lnTo>
                    <a:pt x="292" y="130"/>
                  </a:lnTo>
                  <a:lnTo>
                    <a:pt x="281" y="130"/>
                  </a:lnTo>
                  <a:lnTo>
                    <a:pt x="268" y="130"/>
                  </a:lnTo>
                  <a:lnTo>
                    <a:pt x="254" y="130"/>
                  </a:lnTo>
                  <a:lnTo>
                    <a:pt x="241" y="128"/>
                  </a:lnTo>
                  <a:lnTo>
                    <a:pt x="226" y="128"/>
                  </a:lnTo>
                  <a:lnTo>
                    <a:pt x="211" y="126"/>
                  </a:lnTo>
                  <a:lnTo>
                    <a:pt x="195" y="126"/>
                  </a:lnTo>
                  <a:lnTo>
                    <a:pt x="180" y="124"/>
                  </a:lnTo>
                  <a:lnTo>
                    <a:pt x="165" y="124"/>
                  </a:lnTo>
                  <a:lnTo>
                    <a:pt x="150" y="122"/>
                  </a:lnTo>
                  <a:lnTo>
                    <a:pt x="136" y="122"/>
                  </a:lnTo>
                  <a:lnTo>
                    <a:pt x="121" y="120"/>
                  </a:lnTo>
                  <a:lnTo>
                    <a:pt x="110" y="120"/>
                  </a:lnTo>
                  <a:lnTo>
                    <a:pt x="98" y="118"/>
                  </a:lnTo>
                  <a:lnTo>
                    <a:pt x="91" y="118"/>
                  </a:lnTo>
                  <a:lnTo>
                    <a:pt x="81" y="116"/>
                  </a:lnTo>
                  <a:lnTo>
                    <a:pt x="72" y="116"/>
                  </a:lnTo>
                  <a:lnTo>
                    <a:pt x="62" y="116"/>
                  </a:lnTo>
                  <a:lnTo>
                    <a:pt x="55" y="114"/>
                  </a:lnTo>
                  <a:lnTo>
                    <a:pt x="45" y="112"/>
                  </a:lnTo>
                  <a:lnTo>
                    <a:pt x="38" y="112"/>
                  </a:lnTo>
                  <a:lnTo>
                    <a:pt x="32" y="111"/>
                  </a:lnTo>
                  <a:lnTo>
                    <a:pt x="24" y="109"/>
                  </a:lnTo>
                  <a:lnTo>
                    <a:pt x="19" y="107"/>
                  </a:lnTo>
                  <a:lnTo>
                    <a:pt x="13" y="103"/>
                  </a:lnTo>
                  <a:lnTo>
                    <a:pt x="9" y="99"/>
                  </a:lnTo>
                  <a:lnTo>
                    <a:pt x="5" y="95"/>
                  </a:lnTo>
                  <a:lnTo>
                    <a:pt x="1" y="90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5" y="15"/>
                  </a:lnTo>
                  <a:lnTo>
                    <a:pt x="5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22" y="23"/>
                  </a:lnTo>
                  <a:lnTo>
                    <a:pt x="22" y="27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9" y="40"/>
                  </a:lnTo>
                  <a:lnTo>
                    <a:pt x="17" y="46"/>
                  </a:lnTo>
                  <a:lnTo>
                    <a:pt x="17" y="50"/>
                  </a:lnTo>
                  <a:lnTo>
                    <a:pt x="17" y="57"/>
                  </a:lnTo>
                  <a:lnTo>
                    <a:pt x="19" y="65"/>
                  </a:lnTo>
                  <a:lnTo>
                    <a:pt x="19" y="69"/>
                  </a:lnTo>
                  <a:lnTo>
                    <a:pt x="20" y="74"/>
                  </a:lnTo>
                  <a:lnTo>
                    <a:pt x="20" y="76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30" y="88"/>
                  </a:lnTo>
                  <a:lnTo>
                    <a:pt x="34" y="90"/>
                  </a:lnTo>
                  <a:lnTo>
                    <a:pt x="41" y="91"/>
                  </a:lnTo>
                  <a:lnTo>
                    <a:pt x="51" y="95"/>
                  </a:lnTo>
                  <a:lnTo>
                    <a:pt x="64" y="97"/>
                  </a:lnTo>
                  <a:lnTo>
                    <a:pt x="79" y="99"/>
                  </a:lnTo>
                  <a:lnTo>
                    <a:pt x="98" y="101"/>
                  </a:lnTo>
                  <a:lnTo>
                    <a:pt x="121" y="103"/>
                  </a:lnTo>
                  <a:lnTo>
                    <a:pt x="148" y="105"/>
                  </a:lnTo>
                  <a:lnTo>
                    <a:pt x="153" y="105"/>
                  </a:lnTo>
                  <a:lnTo>
                    <a:pt x="161" y="105"/>
                  </a:lnTo>
                  <a:lnTo>
                    <a:pt x="169" y="105"/>
                  </a:lnTo>
                  <a:lnTo>
                    <a:pt x="176" y="105"/>
                  </a:lnTo>
                  <a:lnTo>
                    <a:pt x="184" y="105"/>
                  </a:lnTo>
                  <a:lnTo>
                    <a:pt x="192" y="107"/>
                  </a:lnTo>
                  <a:lnTo>
                    <a:pt x="199" y="107"/>
                  </a:lnTo>
                  <a:lnTo>
                    <a:pt x="207" y="109"/>
                  </a:lnTo>
                  <a:lnTo>
                    <a:pt x="214" y="109"/>
                  </a:lnTo>
                  <a:lnTo>
                    <a:pt x="222" y="111"/>
                  </a:lnTo>
                  <a:lnTo>
                    <a:pt x="230" y="111"/>
                  </a:lnTo>
                  <a:lnTo>
                    <a:pt x="239" y="112"/>
                  </a:lnTo>
                  <a:lnTo>
                    <a:pt x="245" y="112"/>
                  </a:lnTo>
                  <a:lnTo>
                    <a:pt x="254" y="112"/>
                  </a:lnTo>
                  <a:lnTo>
                    <a:pt x="264" y="112"/>
                  </a:lnTo>
                  <a:lnTo>
                    <a:pt x="271" y="112"/>
                  </a:lnTo>
                  <a:lnTo>
                    <a:pt x="294" y="112"/>
                  </a:lnTo>
                  <a:lnTo>
                    <a:pt x="319" y="112"/>
                  </a:lnTo>
                  <a:lnTo>
                    <a:pt x="342" y="112"/>
                  </a:lnTo>
                  <a:lnTo>
                    <a:pt x="366" y="112"/>
                  </a:lnTo>
                  <a:lnTo>
                    <a:pt x="387" y="111"/>
                  </a:lnTo>
                  <a:lnTo>
                    <a:pt x="410" y="111"/>
                  </a:lnTo>
                  <a:lnTo>
                    <a:pt x="431" y="109"/>
                  </a:lnTo>
                  <a:lnTo>
                    <a:pt x="450" y="109"/>
                  </a:lnTo>
                  <a:lnTo>
                    <a:pt x="469" y="107"/>
                  </a:lnTo>
                  <a:lnTo>
                    <a:pt x="486" y="105"/>
                  </a:lnTo>
                  <a:lnTo>
                    <a:pt x="499" y="105"/>
                  </a:lnTo>
                  <a:lnTo>
                    <a:pt x="513" y="103"/>
                  </a:lnTo>
                  <a:lnTo>
                    <a:pt x="524" y="99"/>
                  </a:lnTo>
                  <a:lnTo>
                    <a:pt x="532" y="99"/>
                  </a:lnTo>
                  <a:lnTo>
                    <a:pt x="539" y="97"/>
                  </a:lnTo>
                  <a:lnTo>
                    <a:pt x="543" y="95"/>
                  </a:lnTo>
                  <a:lnTo>
                    <a:pt x="543" y="91"/>
                  </a:lnTo>
                  <a:lnTo>
                    <a:pt x="547" y="90"/>
                  </a:lnTo>
                  <a:lnTo>
                    <a:pt x="547" y="84"/>
                  </a:lnTo>
                  <a:lnTo>
                    <a:pt x="549" y="80"/>
                  </a:lnTo>
                  <a:lnTo>
                    <a:pt x="549" y="74"/>
                  </a:lnTo>
                  <a:lnTo>
                    <a:pt x="549" y="71"/>
                  </a:lnTo>
                  <a:lnTo>
                    <a:pt x="549" y="65"/>
                  </a:lnTo>
                  <a:lnTo>
                    <a:pt x="551" y="61"/>
                  </a:lnTo>
                  <a:lnTo>
                    <a:pt x="549" y="55"/>
                  </a:lnTo>
                  <a:lnTo>
                    <a:pt x="549" y="50"/>
                  </a:lnTo>
                  <a:lnTo>
                    <a:pt x="547" y="46"/>
                  </a:lnTo>
                  <a:lnTo>
                    <a:pt x="545" y="42"/>
                  </a:lnTo>
                  <a:lnTo>
                    <a:pt x="543" y="36"/>
                  </a:lnTo>
                  <a:lnTo>
                    <a:pt x="539" y="33"/>
                  </a:lnTo>
                  <a:lnTo>
                    <a:pt x="536" y="33"/>
                  </a:lnTo>
                  <a:lnTo>
                    <a:pt x="530" y="33"/>
                  </a:lnTo>
                  <a:lnTo>
                    <a:pt x="522" y="33"/>
                  </a:lnTo>
                  <a:lnTo>
                    <a:pt x="515" y="33"/>
                  </a:lnTo>
                  <a:lnTo>
                    <a:pt x="505" y="33"/>
                  </a:lnTo>
                  <a:lnTo>
                    <a:pt x="498" y="33"/>
                  </a:lnTo>
                  <a:lnTo>
                    <a:pt x="486" y="33"/>
                  </a:lnTo>
                  <a:lnTo>
                    <a:pt x="477" y="33"/>
                  </a:lnTo>
                  <a:lnTo>
                    <a:pt x="467" y="33"/>
                  </a:lnTo>
                  <a:lnTo>
                    <a:pt x="458" y="33"/>
                  </a:lnTo>
                  <a:lnTo>
                    <a:pt x="448" y="33"/>
                  </a:lnTo>
                  <a:lnTo>
                    <a:pt x="486" y="10"/>
                  </a:lnTo>
                  <a:lnTo>
                    <a:pt x="48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00" name="Freeform 72"/>
            <p:cNvSpPr>
              <a:spLocks/>
            </p:cNvSpPr>
            <p:nvPr/>
          </p:nvSpPr>
          <p:spPr bwMode="auto">
            <a:xfrm>
              <a:off x="2924" y="3025"/>
              <a:ext cx="14" cy="5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13"/>
                </a:cxn>
                <a:cxn ang="0">
                  <a:pos x="27" y="118"/>
                </a:cxn>
                <a:cxn ang="0">
                  <a:pos x="27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7" h="118">
                  <a:moveTo>
                    <a:pt x="6" y="0"/>
                  </a:moveTo>
                  <a:lnTo>
                    <a:pt x="0" y="113"/>
                  </a:lnTo>
                  <a:lnTo>
                    <a:pt x="27" y="118"/>
                  </a:lnTo>
                  <a:lnTo>
                    <a:pt x="27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01" name="Freeform 73"/>
            <p:cNvSpPr>
              <a:spLocks/>
            </p:cNvSpPr>
            <p:nvPr/>
          </p:nvSpPr>
          <p:spPr bwMode="auto">
            <a:xfrm>
              <a:off x="2975" y="3026"/>
              <a:ext cx="14" cy="5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12"/>
                </a:cxn>
                <a:cxn ang="0">
                  <a:pos x="29" y="111"/>
                </a:cxn>
                <a:cxn ang="0">
                  <a:pos x="15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9" h="112">
                  <a:moveTo>
                    <a:pt x="0" y="10"/>
                  </a:moveTo>
                  <a:lnTo>
                    <a:pt x="0" y="112"/>
                  </a:lnTo>
                  <a:lnTo>
                    <a:pt x="29" y="111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09" name="Freeform 81"/>
            <p:cNvSpPr>
              <a:spLocks/>
            </p:cNvSpPr>
            <p:nvPr/>
          </p:nvSpPr>
          <p:spPr bwMode="auto">
            <a:xfrm>
              <a:off x="2374" y="2092"/>
              <a:ext cx="205" cy="153"/>
            </a:xfrm>
            <a:custGeom>
              <a:avLst/>
              <a:gdLst/>
              <a:ahLst/>
              <a:cxnLst>
                <a:cxn ang="0">
                  <a:pos x="2" y="112"/>
                </a:cxn>
                <a:cxn ang="0">
                  <a:pos x="13" y="66"/>
                </a:cxn>
                <a:cxn ang="0">
                  <a:pos x="45" y="23"/>
                </a:cxn>
                <a:cxn ang="0">
                  <a:pos x="99" y="2"/>
                </a:cxn>
                <a:cxn ang="0">
                  <a:pos x="139" y="6"/>
                </a:cxn>
                <a:cxn ang="0">
                  <a:pos x="165" y="23"/>
                </a:cxn>
                <a:cxn ang="0">
                  <a:pos x="184" y="46"/>
                </a:cxn>
                <a:cxn ang="0">
                  <a:pos x="197" y="70"/>
                </a:cxn>
                <a:cxn ang="0">
                  <a:pos x="216" y="55"/>
                </a:cxn>
                <a:cxn ang="0">
                  <a:pos x="239" y="36"/>
                </a:cxn>
                <a:cxn ang="0">
                  <a:pos x="273" y="36"/>
                </a:cxn>
                <a:cxn ang="0">
                  <a:pos x="310" y="65"/>
                </a:cxn>
                <a:cxn ang="0">
                  <a:pos x="321" y="104"/>
                </a:cxn>
                <a:cxn ang="0">
                  <a:pos x="321" y="133"/>
                </a:cxn>
                <a:cxn ang="0">
                  <a:pos x="331" y="139"/>
                </a:cxn>
                <a:cxn ang="0">
                  <a:pos x="361" y="133"/>
                </a:cxn>
                <a:cxn ang="0">
                  <a:pos x="395" y="141"/>
                </a:cxn>
                <a:cxn ang="0">
                  <a:pos x="408" y="181"/>
                </a:cxn>
                <a:cxn ang="0">
                  <a:pos x="382" y="222"/>
                </a:cxn>
                <a:cxn ang="0">
                  <a:pos x="325" y="247"/>
                </a:cxn>
                <a:cxn ang="0">
                  <a:pos x="254" y="253"/>
                </a:cxn>
                <a:cxn ang="0">
                  <a:pos x="175" y="262"/>
                </a:cxn>
                <a:cxn ang="0">
                  <a:pos x="102" y="287"/>
                </a:cxn>
                <a:cxn ang="0">
                  <a:pos x="62" y="304"/>
                </a:cxn>
                <a:cxn ang="0">
                  <a:pos x="61" y="281"/>
                </a:cxn>
                <a:cxn ang="0">
                  <a:pos x="93" y="266"/>
                </a:cxn>
                <a:cxn ang="0">
                  <a:pos x="137" y="249"/>
                </a:cxn>
                <a:cxn ang="0">
                  <a:pos x="184" y="243"/>
                </a:cxn>
                <a:cxn ang="0">
                  <a:pos x="224" y="239"/>
                </a:cxn>
                <a:cxn ang="0">
                  <a:pos x="262" y="238"/>
                </a:cxn>
                <a:cxn ang="0">
                  <a:pos x="300" y="230"/>
                </a:cxn>
                <a:cxn ang="0">
                  <a:pos x="344" y="213"/>
                </a:cxn>
                <a:cxn ang="0">
                  <a:pos x="380" y="190"/>
                </a:cxn>
                <a:cxn ang="0">
                  <a:pos x="388" y="167"/>
                </a:cxn>
                <a:cxn ang="0">
                  <a:pos x="359" y="160"/>
                </a:cxn>
                <a:cxn ang="0">
                  <a:pos x="327" y="167"/>
                </a:cxn>
                <a:cxn ang="0">
                  <a:pos x="304" y="162"/>
                </a:cxn>
                <a:cxn ang="0">
                  <a:pos x="300" y="125"/>
                </a:cxn>
                <a:cxn ang="0">
                  <a:pos x="291" y="82"/>
                </a:cxn>
                <a:cxn ang="0">
                  <a:pos x="270" y="59"/>
                </a:cxn>
                <a:cxn ang="0">
                  <a:pos x="237" y="66"/>
                </a:cxn>
                <a:cxn ang="0">
                  <a:pos x="218" y="84"/>
                </a:cxn>
                <a:cxn ang="0">
                  <a:pos x="190" y="87"/>
                </a:cxn>
                <a:cxn ang="0">
                  <a:pos x="169" y="66"/>
                </a:cxn>
                <a:cxn ang="0">
                  <a:pos x="148" y="42"/>
                </a:cxn>
                <a:cxn ang="0">
                  <a:pos x="121" y="30"/>
                </a:cxn>
                <a:cxn ang="0">
                  <a:pos x="89" y="32"/>
                </a:cxn>
                <a:cxn ang="0">
                  <a:pos x="64" y="46"/>
                </a:cxn>
                <a:cxn ang="0">
                  <a:pos x="43" y="66"/>
                </a:cxn>
                <a:cxn ang="0">
                  <a:pos x="26" y="95"/>
                </a:cxn>
                <a:cxn ang="0">
                  <a:pos x="13" y="129"/>
                </a:cxn>
                <a:cxn ang="0">
                  <a:pos x="5" y="154"/>
                </a:cxn>
              </a:cxnLst>
              <a:rect l="0" t="0" r="r" b="b"/>
              <a:pathLst>
                <a:path w="410" h="306">
                  <a:moveTo>
                    <a:pt x="0" y="127"/>
                  </a:moveTo>
                  <a:lnTo>
                    <a:pt x="0" y="125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2" y="112"/>
                  </a:lnTo>
                  <a:lnTo>
                    <a:pt x="2" y="104"/>
                  </a:lnTo>
                  <a:lnTo>
                    <a:pt x="4" y="97"/>
                  </a:lnTo>
                  <a:lnTo>
                    <a:pt x="5" y="87"/>
                  </a:lnTo>
                  <a:lnTo>
                    <a:pt x="9" y="78"/>
                  </a:lnTo>
                  <a:lnTo>
                    <a:pt x="13" y="66"/>
                  </a:lnTo>
                  <a:lnTo>
                    <a:pt x="17" y="57"/>
                  </a:lnTo>
                  <a:lnTo>
                    <a:pt x="23" y="47"/>
                  </a:lnTo>
                  <a:lnTo>
                    <a:pt x="30" y="38"/>
                  </a:lnTo>
                  <a:lnTo>
                    <a:pt x="38" y="28"/>
                  </a:lnTo>
                  <a:lnTo>
                    <a:pt x="45" y="23"/>
                  </a:lnTo>
                  <a:lnTo>
                    <a:pt x="55" y="15"/>
                  </a:lnTo>
                  <a:lnTo>
                    <a:pt x="68" y="11"/>
                  </a:lnTo>
                  <a:lnTo>
                    <a:pt x="78" y="6"/>
                  </a:lnTo>
                  <a:lnTo>
                    <a:pt x="89" y="4"/>
                  </a:lnTo>
                  <a:lnTo>
                    <a:pt x="99" y="2"/>
                  </a:lnTo>
                  <a:lnTo>
                    <a:pt x="108" y="2"/>
                  </a:lnTo>
                  <a:lnTo>
                    <a:pt x="116" y="0"/>
                  </a:lnTo>
                  <a:lnTo>
                    <a:pt x="125" y="2"/>
                  </a:lnTo>
                  <a:lnTo>
                    <a:pt x="133" y="4"/>
                  </a:lnTo>
                  <a:lnTo>
                    <a:pt x="139" y="6"/>
                  </a:lnTo>
                  <a:lnTo>
                    <a:pt x="144" y="8"/>
                  </a:lnTo>
                  <a:lnTo>
                    <a:pt x="150" y="9"/>
                  </a:lnTo>
                  <a:lnTo>
                    <a:pt x="156" y="13"/>
                  </a:lnTo>
                  <a:lnTo>
                    <a:pt x="161" y="19"/>
                  </a:lnTo>
                  <a:lnTo>
                    <a:pt x="165" y="23"/>
                  </a:lnTo>
                  <a:lnTo>
                    <a:pt x="169" y="27"/>
                  </a:lnTo>
                  <a:lnTo>
                    <a:pt x="173" y="32"/>
                  </a:lnTo>
                  <a:lnTo>
                    <a:pt x="178" y="36"/>
                  </a:lnTo>
                  <a:lnTo>
                    <a:pt x="180" y="42"/>
                  </a:lnTo>
                  <a:lnTo>
                    <a:pt x="184" y="46"/>
                  </a:lnTo>
                  <a:lnTo>
                    <a:pt x="186" y="49"/>
                  </a:lnTo>
                  <a:lnTo>
                    <a:pt x="190" y="55"/>
                  </a:lnTo>
                  <a:lnTo>
                    <a:pt x="192" y="61"/>
                  </a:lnTo>
                  <a:lnTo>
                    <a:pt x="196" y="68"/>
                  </a:lnTo>
                  <a:lnTo>
                    <a:pt x="197" y="70"/>
                  </a:lnTo>
                  <a:lnTo>
                    <a:pt x="199" y="72"/>
                  </a:lnTo>
                  <a:lnTo>
                    <a:pt x="201" y="72"/>
                  </a:lnTo>
                  <a:lnTo>
                    <a:pt x="205" y="68"/>
                  </a:lnTo>
                  <a:lnTo>
                    <a:pt x="209" y="63"/>
                  </a:lnTo>
                  <a:lnTo>
                    <a:pt x="216" y="55"/>
                  </a:lnTo>
                  <a:lnTo>
                    <a:pt x="218" y="49"/>
                  </a:lnTo>
                  <a:lnTo>
                    <a:pt x="224" y="46"/>
                  </a:lnTo>
                  <a:lnTo>
                    <a:pt x="228" y="42"/>
                  </a:lnTo>
                  <a:lnTo>
                    <a:pt x="234" y="40"/>
                  </a:lnTo>
                  <a:lnTo>
                    <a:pt x="239" y="36"/>
                  </a:lnTo>
                  <a:lnTo>
                    <a:pt x="245" y="34"/>
                  </a:lnTo>
                  <a:lnTo>
                    <a:pt x="253" y="32"/>
                  </a:lnTo>
                  <a:lnTo>
                    <a:pt x="258" y="32"/>
                  </a:lnTo>
                  <a:lnTo>
                    <a:pt x="266" y="32"/>
                  </a:lnTo>
                  <a:lnTo>
                    <a:pt x="273" y="36"/>
                  </a:lnTo>
                  <a:lnTo>
                    <a:pt x="283" y="38"/>
                  </a:lnTo>
                  <a:lnTo>
                    <a:pt x="293" y="46"/>
                  </a:lnTo>
                  <a:lnTo>
                    <a:pt x="298" y="49"/>
                  </a:lnTo>
                  <a:lnTo>
                    <a:pt x="306" y="57"/>
                  </a:lnTo>
                  <a:lnTo>
                    <a:pt x="310" y="65"/>
                  </a:lnTo>
                  <a:lnTo>
                    <a:pt x="315" y="72"/>
                  </a:lnTo>
                  <a:lnTo>
                    <a:pt x="317" y="80"/>
                  </a:lnTo>
                  <a:lnTo>
                    <a:pt x="319" y="89"/>
                  </a:lnTo>
                  <a:lnTo>
                    <a:pt x="319" y="95"/>
                  </a:lnTo>
                  <a:lnTo>
                    <a:pt x="321" y="104"/>
                  </a:lnTo>
                  <a:lnTo>
                    <a:pt x="321" y="110"/>
                  </a:lnTo>
                  <a:lnTo>
                    <a:pt x="321" y="118"/>
                  </a:lnTo>
                  <a:lnTo>
                    <a:pt x="321" y="123"/>
                  </a:lnTo>
                  <a:lnTo>
                    <a:pt x="321" y="129"/>
                  </a:lnTo>
                  <a:lnTo>
                    <a:pt x="321" y="133"/>
                  </a:lnTo>
                  <a:lnTo>
                    <a:pt x="323" y="137"/>
                  </a:lnTo>
                  <a:lnTo>
                    <a:pt x="323" y="139"/>
                  </a:lnTo>
                  <a:lnTo>
                    <a:pt x="325" y="141"/>
                  </a:lnTo>
                  <a:lnTo>
                    <a:pt x="327" y="141"/>
                  </a:lnTo>
                  <a:lnTo>
                    <a:pt x="331" y="139"/>
                  </a:lnTo>
                  <a:lnTo>
                    <a:pt x="334" y="137"/>
                  </a:lnTo>
                  <a:lnTo>
                    <a:pt x="342" y="137"/>
                  </a:lnTo>
                  <a:lnTo>
                    <a:pt x="346" y="135"/>
                  </a:lnTo>
                  <a:lnTo>
                    <a:pt x="353" y="135"/>
                  </a:lnTo>
                  <a:lnTo>
                    <a:pt x="361" y="133"/>
                  </a:lnTo>
                  <a:lnTo>
                    <a:pt x="369" y="133"/>
                  </a:lnTo>
                  <a:lnTo>
                    <a:pt x="374" y="133"/>
                  </a:lnTo>
                  <a:lnTo>
                    <a:pt x="382" y="135"/>
                  </a:lnTo>
                  <a:lnTo>
                    <a:pt x="388" y="135"/>
                  </a:lnTo>
                  <a:lnTo>
                    <a:pt x="395" y="141"/>
                  </a:lnTo>
                  <a:lnTo>
                    <a:pt x="399" y="144"/>
                  </a:lnTo>
                  <a:lnTo>
                    <a:pt x="405" y="152"/>
                  </a:lnTo>
                  <a:lnTo>
                    <a:pt x="408" y="160"/>
                  </a:lnTo>
                  <a:lnTo>
                    <a:pt x="410" y="171"/>
                  </a:lnTo>
                  <a:lnTo>
                    <a:pt x="408" y="181"/>
                  </a:lnTo>
                  <a:lnTo>
                    <a:pt x="407" y="192"/>
                  </a:lnTo>
                  <a:lnTo>
                    <a:pt x="403" y="200"/>
                  </a:lnTo>
                  <a:lnTo>
                    <a:pt x="397" y="209"/>
                  </a:lnTo>
                  <a:lnTo>
                    <a:pt x="389" y="217"/>
                  </a:lnTo>
                  <a:lnTo>
                    <a:pt x="382" y="222"/>
                  </a:lnTo>
                  <a:lnTo>
                    <a:pt x="372" y="230"/>
                  </a:lnTo>
                  <a:lnTo>
                    <a:pt x="361" y="236"/>
                  </a:lnTo>
                  <a:lnTo>
                    <a:pt x="350" y="239"/>
                  </a:lnTo>
                  <a:lnTo>
                    <a:pt x="336" y="243"/>
                  </a:lnTo>
                  <a:lnTo>
                    <a:pt x="325" y="247"/>
                  </a:lnTo>
                  <a:lnTo>
                    <a:pt x="310" y="249"/>
                  </a:lnTo>
                  <a:lnTo>
                    <a:pt x="296" y="251"/>
                  </a:lnTo>
                  <a:lnTo>
                    <a:pt x="283" y="253"/>
                  </a:lnTo>
                  <a:lnTo>
                    <a:pt x="268" y="253"/>
                  </a:lnTo>
                  <a:lnTo>
                    <a:pt x="254" y="253"/>
                  </a:lnTo>
                  <a:lnTo>
                    <a:pt x="239" y="253"/>
                  </a:lnTo>
                  <a:lnTo>
                    <a:pt x="224" y="253"/>
                  </a:lnTo>
                  <a:lnTo>
                    <a:pt x="207" y="255"/>
                  </a:lnTo>
                  <a:lnTo>
                    <a:pt x="192" y="258"/>
                  </a:lnTo>
                  <a:lnTo>
                    <a:pt x="175" y="262"/>
                  </a:lnTo>
                  <a:lnTo>
                    <a:pt x="159" y="268"/>
                  </a:lnTo>
                  <a:lnTo>
                    <a:pt x="144" y="272"/>
                  </a:lnTo>
                  <a:lnTo>
                    <a:pt x="129" y="277"/>
                  </a:lnTo>
                  <a:lnTo>
                    <a:pt x="114" y="283"/>
                  </a:lnTo>
                  <a:lnTo>
                    <a:pt x="102" y="287"/>
                  </a:lnTo>
                  <a:lnTo>
                    <a:pt x="91" y="293"/>
                  </a:lnTo>
                  <a:lnTo>
                    <a:pt x="81" y="296"/>
                  </a:lnTo>
                  <a:lnTo>
                    <a:pt x="72" y="300"/>
                  </a:lnTo>
                  <a:lnTo>
                    <a:pt x="66" y="302"/>
                  </a:lnTo>
                  <a:lnTo>
                    <a:pt x="62" y="304"/>
                  </a:lnTo>
                  <a:lnTo>
                    <a:pt x="62" y="306"/>
                  </a:lnTo>
                  <a:lnTo>
                    <a:pt x="57" y="287"/>
                  </a:lnTo>
                  <a:lnTo>
                    <a:pt x="57" y="285"/>
                  </a:lnTo>
                  <a:lnTo>
                    <a:pt x="59" y="283"/>
                  </a:lnTo>
                  <a:lnTo>
                    <a:pt x="61" y="281"/>
                  </a:lnTo>
                  <a:lnTo>
                    <a:pt x="66" y="279"/>
                  </a:lnTo>
                  <a:lnTo>
                    <a:pt x="70" y="276"/>
                  </a:lnTo>
                  <a:lnTo>
                    <a:pt x="78" y="274"/>
                  </a:lnTo>
                  <a:lnTo>
                    <a:pt x="83" y="270"/>
                  </a:lnTo>
                  <a:lnTo>
                    <a:pt x="93" y="266"/>
                  </a:lnTo>
                  <a:lnTo>
                    <a:pt x="99" y="262"/>
                  </a:lnTo>
                  <a:lnTo>
                    <a:pt x="108" y="258"/>
                  </a:lnTo>
                  <a:lnTo>
                    <a:pt x="118" y="255"/>
                  </a:lnTo>
                  <a:lnTo>
                    <a:pt x="127" y="253"/>
                  </a:lnTo>
                  <a:lnTo>
                    <a:pt x="137" y="249"/>
                  </a:lnTo>
                  <a:lnTo>
                    <a:pt x="146" y="247"/>
                  </a:lnTo>
                  <a:lnTo>
                    <a:pt x="156" y="245"/>
                  </a:lnTo>
                  <a:lnTo>
                    <a:pt x="165" y="245"/>
                  </a:lnTo>
                  <a:lnTo>
                    <a:pt x="175" y="243"/>
                  </a:lnTo>
                  <a:lnTo>
                    <a:pt x="184" y="243"/>
                  </a:lnTo>
                  <a:lnTo>
                    <a:pt x="192" y="241"/>
                  </a:lnTo>
                  <a:lnTo>
                    <a:pt x="201" y="241"/>
                  </a:lnTo>
                  <a:lnTo>
                    <a:pt x="209" y="241"/>
                  </a:lnTo>
                  <a:lnTo>
                    <a:pt x="216" y="241"/>
                  </a:lnTo>
                  <a:lnTo>
                    <a:pt x="224" y="239"/>
                  </a:lnTo>
                  <a:lnTo>
                    <a:pt x="234" y="239"/>
                  </a:lnTo>
                  <a:lnTo>
                    <a:pt x="239" y="238"/>
                  </a:lnTo>
                  <a:lnTo>
                    <a:pt x="249" y="238"/>
                  </a:lnTo>
                  <a:lnTo>
                    <a:pt x="254" y="238"/>
                  </a:lnTo>
                  <a:lnTo>
                    <a:pt x="262" y="238"/>
                  </a:lnTo>
                  <a:lnTo>
                    <a:pt x="270" y="236"/>
                  </a:lnTo>
                  <a:lnTo>
                    <a:pt x="277" y="234"/>
                  </a:lnTo>
                  <a:lnTo>
                    <a:pt x="285" y="232"/>
                  </a:lnTo>
                  <a:lnTo>
                    <a:pt x="293" y="232"/>
                  </a:lnTo>
                  <a:lnTo>
                    <a:pt x="300" y="230"/>
                  </a:lnTo>
                  <a:lnTo>
                    <a:pt x="310" y="226"/>
                  </a:lnTo>
                  <a:lnTo>
                    <a:pt x="317" y="224"/>
                  </a:lnTo>
                  <a:lnTo>
                    <a:pt x="327" y="220"/>
                  </a:lnTo>
                  <a:lnTo>
                    <a:pt x="336" y="217"/>
                  </a:lnTo>
                  <a:lnTo>
                    <a:pt x="344" y="213"/>
                  </a:lnTo>
                  <a:lnTo>
                    <a:pt x="353" y="207"/>
                  </a:lnTo>
                  <a:lnTo>
                    <a:pt x="361" y="203"/>
                  </a:lnTo>
                  <a:lnTo>
                    <a:pt x="369" y="200"/>
                  </a:lnTo>
                  <a:lnTo>
                    <a:pt x="374" y="194"/>
                  </a:lnTo>
                  <a:lnTo>
                    <a:pt x="380" y="190"/>
                  </a:lnTo>
                  <a:lnTo>
                    <a:pt x="386" y="184"/>
                  </a:lnTo>
                  <a:lnTo>
                    <a:pt x="388" y="181"/>
                  </a:lnTo>
                  <a:lnTo>
                    <a:pt x="389" y="175"/>
                  </a:lnTo>
                  <a:lnTo>
                    <a:pt x="389" y="171"/>
                  </a:lnTo>
                  <a:lnTo>
                    <a:pt x="388" y="167"/>
                  </a:lnTo>
                  <a:lnTo>
                    <a:pt x="382" y="162"/>
                  </a:lnTo>
                  <a:lnTo>
                    <a:pt x="378" y="162"/>
                  </a:lnTo>
                  <a:lnTo>
                    <a:pt x="372" y="160"/>
                  </a:lnTo>
                  <a:lnTo>
                    <a:pt x="367" y="160"/>
                  </a:lnTo>
                  <a:lnTo>
                    <a:pt x="359" y="160"/>
                  </a:lnTo>
                  <a:lnTo>
                    <a:pt x="353" y="162"/>
                  </a:lnTo>
                  <a:lnTo>
                    <a:pt x="346" y="163"/>
                  </a:lnTo>
                  <a:lnTo>
                    <a:pt x="340" y="165"/>
                  </a:lnTo>
                  <a:lnTo>
                    <a:pt x="332" y="167"/>
                  </a:lnTo>
                  <a:lnTo>
                    <a:pt x="327" y="167"/>
                  </a:lnTo>
                  <a:lnTo>
                    <a:pt x="319" y="167"/>
                  </a:lnTo>
                  <a:lnTo>
                    <a:pt x="315" y="169"/>
                  </a:lnTo>
                  <a:lnTo>
                    <a:pt x="310" y="167"/>
                  </a:lnTo>
                  <a:lnTo>
                    <a:pt x="306" y="165"/>
                  </a:lnTo>
                  <a:lnTo>
                    <a:pt x="304" y="162"/>
                  </a:lnTo>
                  <a:lnTo>
                    <a:pt x="304" y="158"/>
                  </a:lnTo>
                  <a:lnTo>
                    <a:pt x="302" y="148"/>
                  </a:lnTo>
                  <a:lnTo>
                    <a:pt x="302" y="143"/>
                  </a:lnTo>
                  <a:lnTo>
                    <a:pt x="300" y="133"/>
                  </a:lnTo>
                  <a:lnTo>
                    <a:pt x="300" y="125"/>
                  </a:lnTo>
                  <a:lnTo>
                    <a:pt x="298" y="116"/>
                  </a:lnTo>
                  <a:lnTo>
                    <a:pt x="296" y="108"/>
                  </a:lnTo>
                  <a:lnTo>
                    <a:pt x="294" y="99"/>
                  </a:lnTo>
                  <a:lnTo>
                    <a:pt x="294" y="91"/>
                  </a:lnTo>
                  <a:lnTo>
                    <a:pt x="291" y="82"/>
                  </a:lnTo>
                  <a:lnTo>
                    <a:pt x="289" y="76"/>
                  </a:lnTo>
                  <a:lnTo>
                    <a:pt x="283" y="68"/>
                  </a:lnTo>
                  <a:lnTo>
                    <a:pt x="281" y="65"/>
                  </a:lnTo>
                  <a:lnTo>
                    <a:pt x="275" y="59"/>
                  </a:lnTo>
                  <a:lnTo>
                    <a:pt x="270" y="59"/>
                  </a:lnTo>
                  <a:lnTo>
                    <a:pt x="262" y="57"/>
                  </a:lnTo>
                  <a:lnTo>
                    <a:pt x="256" y="59"/>
                  </a:lnTo>
                  <a:lnTo>
                    <a:pt x="249" y="61"/>
                  </a:lnTo>
                  <a:lnTo>
                    <a:pt x="243" y="63"/>
                  </a:lnTo>
                  <a:lnTo>
                    <a:pt x="237" y="66"/>
                  </a:lnTo>
                  <a:lnTo>
                    <a:pt x="234" y="70"/>
                  </a:lnTo>
                  <a:lnTo>
                    <a:pt x="228" y="72"/>
                  </a:lnTo>
                  <a:lnTo>
                    <a:pt x="224" y="76"/>
                  </a:lnTo>
                  <a:lnTo>
                    <a:pt x="222" y="80"/>
                  </a:lnTo>
                  <a:lnTo>
                    <a:pt x="218" y="84"/>
                  </a:lnTo>
                  <a:lnTo>
                    <a:pt x="213" y="89"/>
                  </a:lnTo>
                  <a:lnTo>
                    <a:pt x="207" y="93"/>
                  </a:lnTo>
                  <a:lnTo>
                    <a:pt x="201" y="93"/>
                  </a:lnTo>
                  <a:lnTo>
                    <a:pt x="194" y="91"/>
                  </a:lnTo>
                  <a:lnTo>
                    <a:pt x="190" y="87"/>
                  </a:lnTo>
                  <a:lnTo>
                    <a:pt x="184" y="85"/>
                  </a:lnTo>
                  <a:lnTo>
                    <a:pt x="180" y="80"/>
                  </a:lnTo>
                  <a:lnTo>
                    <a:pt x="177" y="76"/>
                  </a:lnTo>
                  <a:lnTo>
                    <a:pt x="173" y="72"/>
                  </a:lnTo>
                  <a:lnTo>
                    <a:pt x="169" y="66"/>
                  </a:lnTo>
                  <a:lnTo>
                    <a:pt x="165" y="63"/>
                  </a:lnTo>
                  <a:lnTo>
                    <a:pt x="161" y="57"/>
                  </a:lnTo>
                  <a:lnTo>
                    <a:pt x="158" y="51"/>
                  </a:lnTo>
                  <a:lnTo>
                    <a:pt x="152" y="47"/>
                  </a:lnTo>
                  <a:lnTo>
                    <a:pt x="148" y="42"/>
                  </a:lnTo>
                  <a:lnTo>
                    <a:pt x="144" y="40"/>
                  </a:lnTo>
                  <a:lnTo>
                    <a:pt x="139" y="36"/>
                  </a:lnTo>
                  <a:lnTo>
                    <a:pt x="133" y="32"/>
                  </a:lnTo>
                  <a:lnTo>
                    <a:pt x="127" y="30"/>
                  </a:lnTo>
                  <a:lnTo>
                    <a:pt x="121" y="30"/>
                  </a:lnTo>
                  <a:lnTo>
                    <a:pt x="114" y="30"/>
                  </a:lnTo>
                  <a:lnTo>
                    <a:pt x="106" y="30"/>
                  </a:lnTo>
                  <a:lnTo>
                    <a:pt x="101" y="30"/>
                  </a:lnTo>
                  <a:lnTo>
                    <a:pt x="95" y="32"/>
                  </a:lnTo>
                  <a:lnTo>
                    <a:pt x="89" y="32"/>
                  </a:lnTo>
                  <a:lnTo>
                    <a:pt x="83" y="34"/>
                  </a:lnTo>
                  <a:lnTo>
                    <a:pt x="78" y="36"/>
                  </a:lnTo>
                  <a:lnTo>
                    <a:pt x="74" y="40"/>
                  </a:lnTo>
                  <a:lnTo>
                    <a:pt x="68" y="42"/>
                  </a:lnTo>
                  <a:lnTo>
                    <a:pt x="64" y="46"/>
                  </a:lnTo>
                  <a:lnTo>
                    <a:pt x="59" y="49"/>
                  </a:lnTo>
                  <a:lnTo>
                    <a:pt x="55" y="53"/>
                  </a:lnTo>
                  <a:lnTo>
                    <a:pt x="51" y="57"/>
                  </a:lnTo>
                  <a:lnTo>
                    <a:pt x="47" y="61"/>
                  </a:lnTo>
                  <a:lnTo>
                    <a:pt x="43" y="66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4" y="82"/>
                  </a:lnTo>
                  <a:lnTo>
                    <a:pt x="30" y="87"/>
                  </a:lnTo>
                  <a:lnTo>
                    <a:pt x="26" y="95"/>
                  </a:lnTo>
                  <a:lnTo>
                    <a:pt x="24" y="103"/>
                  </a:lnTo>
                  <a:lnTo>
                    <a:pt x="21" y="108"/>
                  </a:lnTo>
                  <a:lnTo>
                    <a:pt x="19" y="116"/>
                  </a:lnTo>
                  <a:lnTo>
                    <a:pt x="17" y="123"/>
                  </a:lnTo>
                  <a:lnTo>
                    <a:pt x="13" y="129"/>
                  </a:lnTo>
                  <a:lnTo>
                    <a:pt x="11" y="135"/>
                  </a:lnTo>
                  <a:lnTo>
                    <a:pt x="9" y="141"/>
                  </a:lnTo>
                  <a:lnTo>
                    <a:pt x="7" y="146"/>
                  </a:lnTo>
                  <a:lnTo>
                    <a:pt x="7" y="150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5" y="158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10" name="Freeform 82"/>
            <p:cNvSpPr>
              <a:spLocks/>
            </p:cNvSpPr>
            <p:nvPr/>
          </p:nvSpPr>
          <p:spPr bwMode="auto">
            <a:xfrm>
              <a:off x="2891" y="2065"/>
              <a:ext cx="146" cy="69"/>
            </a:xfrm>
            <a:custGeom>
              <a:avLst/>
              <a:gdLst/>
              <a:ahLst/>
              <a:cxnLst>
                <a:cxn ang="0">
                  <a:pos x="274" y="70"/>
                </a:cxn>
                <a:cxn ang="0">
                  <a:pos x="293" y="53"/>
                </a:cxn>
                <a:cxn ang="0">
                  <a:pos x="274" y="49"/>
                </a:cxn>
                <a:cxn ang="0">
                  <a:pos x="251" y="53"/>
                </a:cxn>
                <a:cxn ang="0">
                  <a:pos x="258" y="43"/>
                </a:cxn>
                <a:cxn ang="0">
                  <a:pos x="247" y="43"/>
                </a:cxn>
                <a:cxn ang="0">
                  <a:pos x="228" y="47"/>
                </a:cxn>
                <a:cxn ang="0">
                  <a:pos x="222" y="30"/>
                </a:cxn>
                <a:cxn ang="0">
                  <a:pos x="201" y="40"/>
                </a:cxn>
                <a:cxn ang="0">
                  <a:pos x="207" y="23"/>
                </a:cxn>
                <a:cxn ang="0">
                  <a:pos x="192" y="24"/>
                </a:cxn>
                <a:cxn ang="0">
                  <a:pos x="192" y="11"/>
                </a:cxn>
                <a:cxn ang="0">
                  <a:pos x="179" y="19"/>
                </a:cxn>
                <a:cxn ang="0">
                  <a:pos x="171" y="9"/>
                </a:cxn>
                <a:cxn ang="0">
                  <a:pos x="161" y="30"/>
                </a:cxn>
                <a:cxn ang="0">
                  <a:pos x="154" y="26"/>
                </a:cxn>
                <a:cxn ang="0">
                  <a:pos x="144" y="43"/>
                </a:cxn>
                <a:cxn ang="0">
                  <a:pos x="133" y="49"/>
                </a:cxn>
                <a:cxn ang="0">
                  <a:pos x="123" y="53"/>
                </a:cxn>
                <a:cxn ang="0">
                  <a:pos x="118" y="38"/>
                </a:cxn>
                <a:cxn ang="0">
                  <a:pos x="110" y="47"/>
                </a:cxn>
                <a:cxn ang="0">
                  <a:pos x="112" y="30"/>
                </a:cxn>
                <a:cxn ang="0">
                  <a:pos x="104" y="30"/>
                </a:cxn>
                <a:cxn ang="0">
                  <a:pos x="103" y="30"/>
                </a:cxn>
                <a:cxn ang="0">
                  <a:pos x="104" y="15"/>
                </a:cxn>
                <a:cxn ang="0">
                  <a:pos x="93" y="21"/>
                </a:cxn>
                <a:cxn ang="0">
                  <a:pos x="89" y="23"/>
                </a:cxn>
                <a:cxn ang="0">
                  <a:pos x="89" y="5"/>
                </a:cxn>
                <a:cxn ang="0">
                  <a:pos x="84" y="9"/>
                </a:cxn>
                <a:cxn ang="0">
                  <a:pos x="74" y="4"/>
                </a:cxn>
                <a:cxn ang="0">
                  <a:pos x="59" y="7"/>
                </a:cxn>
                <a:cxn ang="0">
                  <a:pos x="68" y="28"/>
                </a:cxn>
                <a:cxn ang="0">
                  <a:pos x="51" y="28"/>
                </a:cxn>
                <a:cxn ang="0">
                  <a:pos x="59" y="42"/>
                </a:cxn>
                <a:cxn ang="0">
                  <a:pos x="70" y="53"/>
                </a:cxn>
                <a:cxn ang="0">
                  <a:pos x="57" y="53"/>
                </a:cxn>
                <a:cxn ang="0">
                  <a:pos x="55" y="66"/>
                </a:cxn>
                <a:cxn ang="0">
                  <a:pos x="57" y="72"/>
                </a:cxn>
                <a:cxn ang="0">
                  <a:pos x="61" y="81"/>
                </a:cxn>
                <a:cxn ang="0">
                  <a:pos x="59" y="89"/>
                </a:cxn>
                <a:cxn ang="0">
                  <a:pos x="44" y="93"/>
                </a:cxn>
                <a:cxn ang="0">
                  <a:pos x="36" y="102"/>
                </a:cxn>
                <a:cxn ang="0">
                  <a:pos x="26" y="100"/>
                </a:cxn>
                <a:cxn ang="0">
                  <a:pos x="13" y="106"/>
                </a:cxn>
                <a:cxn ang="0">
                  <a:pos x="19" y="118"/>
                </a:cxn>
                <a:cxn ang="0">
                  <a:pos x="0" y="125"/>
                </a:cxn>
                <a:cxn ang="0">
                  <a:pos x="21" y="129"/>
                </a:cxn>
                <a:cxn ang="0">
                  <a:pos x="11" y="135"/>
                </a:cxn>
                <a:cxn ang="0">
                  <a:pos x="28" y="135"/>
                </a:cxn>
                <a:cxn ang="0">
                  <a:pos x="51" y="131"/>
                </a:cxn>
                <a:cxn ang="0">
                  <a:pos x="84" y="121"/>
                </a:cxn>
                <a:cxn ang="0">
                  <a:pos x="112" y="110"/>
                </a:cxn>
                <a:cxn ang="0">
                  <a:pos x="141" y="99"/>
                </a:cxn>
                <a:cxn ang="0">
                  <a:pos x="184" y="87"/>
                </a:cxn>
                <a:cxn ang="0">
                  <a:pos x="226" y="78"/>
                </a:cxn>
                <a:cxn ang="0">
                  <a:pos x="255" y="74"/>
                </a:cxn>
              </a:cxnLst>
              <a:rect l="0" t="0" r="r" b="b"/>
              <a:pathLst>
                <a:path w="293" h="137">
                  <a:moveTo>
                    <a:pt x="260" y="74"/>
                  </a:moveTo>
                  <a:lnTo>
                    <a:pt x="264" y="72"/>
                  </a:lnTo>
                  <a:lnTo>
                    <a:pt x="270" y="72"/>
                  </a:lnTo>
                  <a:lnTo>
                    <a:pt x="274" y="70"/>
                  </a:lnTo>
                  <a:lnTo>
                    <a:pt x="279" y="68"/>
                  </a:lnTo>
                  <a:lnTo>
                    <a:pt x="285" y="64"/>
                  </a:lnTo>
                  <a:lnTo>
                    <a:pt x="289" y="61"/>
                  </a:lnTo>
                  <a:lnTo>
                    <a:pt x="293" y="53"/>
                  </a:lnTo>
                  <a:lnTo>
                    <a:pt x="291" y="49"/>
                  </a:lnTo>
                  <a:lnTo>
                    <a:pt x="287" y="49"/>
                  </a:lnTo>
                  <a:lnTo>
                    <a:pt x="281" y="49"/>
                  </a:lnTo>
                  <a:lnTo>
                    <a:pt x="274" y="49"/>
                  </a:lnTo>
                  <a:lnTo>
                    <a:pt x="268" y="51"/>
                  </a:lnTo>
                  <a:lnTo>
                    <a:pt x="260" y="53"/>
                  </a:lnTo>
                  <a:lnTo>
                    <a:pt x="255" y="53"/>
                  </a:lnTo>
                  <a:lnTo>
                    <a:pt x="251" y="53"/>
                  </a:lnTo>
                  <a:lnTo>
                    <a:pt x="251" y="55"/>
                  </a:lnTo>
                  <a:lnTo>
                    <a:pt x="253" y="53"/>
                  </a:lnTo>
                  <a:lnTo>
                    <a:pt x="257" y="49"/>
                  </a:lnTo>
                  <a:lnTo>
                    <a:pt x="258" y="43"/>
                  </a:lnTo>
                  <a:lnTo>
                    <a:pt x="258" y="42"/>
                  </a:lnTo>
                  <a:lnTo>
                    <a:pt x="257" y="42"/>
                  </a:lnTo>
                  <a:lnTo>
                    <a:pt x="253" y="42"/>
                  </a:lnTo>
                  <a:lnTo>
                    <a:pt x="247" y="43"/>
                  </a:lnTo>
                  <a:lnTo>
                    <a:pt x="241" y="45"/>
                  </a:lnTo>
                  <a:lnTo>
                    <a:pt x="236" y="45"/>
                  </a:lnTo>
                  <a:lnTo>
                    <a:pt x="232" y="45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6" y="43"/>
                  </a:lnTo>
                  <a:lnTo>
                    <a:pt x="226" y="38"/>
                  </a:lnTo>
                  <a:lnTo>
                    <a:pt x="222" y="30"/>
                  </a:lnTo>
                  <a:lnTo>
                    <a:pt x="220" y="30"/>
                  </a:lnTo>
                  <a:lnTo>
                    <a:pt x="215" y="32"/>
                  </a:lnTo>
                  <a:lnTo>
                    <a:pt x="207" y="36"/>
                  </a:lnTo>
                  <a:lnTo>
                    <a:pt x="201" y="40"/>
                  </a:lnTo>
                  <a:lnTo>
                    <a:pt x="199" y="40"/>
                  </a:lnTo>
                  <a:lnTo>
                    <a:pt x="199" y="36"/>
                  </a:lnTo>
                  <a:lnTo>
                    <a:pt x="203" y="30"/>
                  </a:lnTo>
                  <a:lnTo>
                    <a:pt x="207" y="23"/>
                  </a:lnTo>
                  <a:lnTo>
                    <a:pt x="207" y="19"/>
                  </a:lnTo>
                  <a:lnTo>
                    <a:pt x="201" y="21"/>
                  </a:lnTo>
                  <a:lnTo>
                    <a:pt x="196" y="23"/>
                  </a:lnTo>
                  <a:lnTo>
                    <a:pt x="192" y="24"/>
                  </a:lnTo>
                  <a:lnTo>
                    <a:pt x="192" y="26"/>
                  </a:lnTo>
                  <a:lnTo>
                    <a:pt x="192" y="23"/>
                  </a:lnTo>
                  <a:lnTo>
                    <a:pt x="194" y="17"/>
                  </a:lnTo>
                  <a:lnTo>
                    <a:pt x="192" y="11"/>
                  </a:lnTo>
                  <a:lnTo>
                    <a:pt x="190" y="9"/>
                  </a:lnTo>
                  <a:lnTo>
                    <a:pt x="186" y="9"/>
                  </a:lnTo>
                  <a:lnTo>
                    <a:pt x="180" y="15"/>
                  </a:lnTo>
                  <a:lnTo>
                    <a:pt x="179" y="19"/>
                  </a:lnTo>
                  <a:lnTo>
                    <a:pt x="177" y="21"/>
                  </a:lnTo>
                  <a:lnTo>
                    <a:pt x="177" y="17"/>
                  </a:lnTo>
                  <a:lnTo>
                    <a:pt x="173" y="13"/>
                  </a:lnTo>
                  <a:lnTo>
                    <a:pt x="171" y="9"/>
                  </a:lnTo>
                  <a:lnTo>
                    <a:pt x="167" y="11"/>
                  </a:lnTo>
                  <a:lnTo>
                    <a:pt x="163" y="17"/>
                  </a:lnTo>
                  <a:lnTo>
                    <a:pt x="163" y="24"/>
                  </a:lnTo>
                  <a:lnTo>
                    <a:pt x="161" y="30"/>
                  </a:lnTo>
                  <a:lnTo>
                    <a:pt x="161" y="36"/>
                  </a:lnTo>
                  <a:lnTo>
                    <a:pt x="160" y="32"/>
                  </a:lnTo>
                  <a:lnTo>
                    <a:pt x="158" y="30"/>
                  </a:lnTo>
                  <a:lnTo>
                    <a:pt x="154" y="26"/>
                  </a:lnTo>
                  <a:lnTo>
                    <a:pt x="150" y="26"/>
                  </a:lnTo>
                  <a:lnTo>
                    <a:pt x="148" y="30"/>
                  </a:lnTo>
                  <a:lnTo>
                    <a:pt x="146" y="38"/>
                  </a:lnTo>
                  <a:lnTo>
                    <a:pt x="144" y="43"/>
                  </a:lnTo>
                  <a:lnTo>
                    <a:pt x="144" y="45"/>
                  </a:lnTo>
                  <a:lnTo>
                    <a:pt x="141" y="45"/>
                  </a:lnTo>
                  <a:lnTo>
                    <a:pt x="137" y="45"/>
                  </a:lnTo>
                  <a:lnTo>
                    <a:pt x="133" y="49"/>
                  </a:lnTo>
                  <a:lnTo>
                    <a:pt x="127" y="53"/>
                  </a:lnTo>
                  <a:lnTo>
                    <a:pt x="123" y="55"/>
                  </a:lnTo>
                  <a:lnTo>
                    <a:pt x="123" y="57"/>
                  </a:lnTo>
                  <a:lnTo>
                    <a:pt x="123" y="53"/>
                  </a:lnTo>
                  <a:lnTo>
                    <a:pt x="123" y="45"/>
                  </a:lnTo>
                  <a:lnTo>
                    <a:pt x="123" y="40"/>
                  </a:lnTo>
                  <a:lnTo>
                    <a:pt x="123" y="36"/>
                  </a:lnTo>
                  <a:lnTo>
                    <a:pt x="118" y="38"/>
                  </a:lnTo>
                  <a:lnTo>
                    <a:pt x="114" y="43"/>
                  </a:lnTo>
                  <a:lnTo>
                    <a:pt x="110" y="47"/>
                  </a:lnTo>
                  <a:lnTo>
                    <a:pt x="110" y="49"/>
                  </a:lnTo>
                  <a:lnTo>
                    <a:pt x="110" y="47"/>
                  </a:lnTo>
                  <a:lnTo>
                    <a:pt x="110" y="45"/>
                  </a:lnTo>
                  <a:lnTo>
                    <a:pt x="110" y="40"/>
                  </a:lnTo>
                  <a:lnTo>
                    <a:pt x="112" y="36"/>
                  </a:lnTo>
                  <a:lnTo>
                    <a:pt x="112" y="30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101" y="34"/>
                  </a:lnTo>
                  <a:lnTo>
                    <a:pt x="101" y="36"/>
                  </a:lnTo>
                  <a:lnTo>
                    <a:pt x="101" y="34"/>
                  </a:lnTo>
                  <a:lnTo>
                    <a:pt x="103" y="30"/>
                  </a:lnTo>
                  <a:lnTo>
                    <a:pt x="103" y="26"/>
                  </a:lnTo>
                  <a:lnTo>
                    <a:pt x="104" y="23"/>
                  </a:lnTo>
                  <a:lnTo>
                    <a:pt x="104" y="19"/>
                  </a:lnTo>
                  <a:lnTo>
                    <a:pt x="104" y="15"/>
                  </a:lnTo>
                  <a:lnTo>
                    <a:pt x="103" y="13"/>
                  </a:lnTo>
                  <a:lnTo>
                    <a:pt x="101" y="13"/>
                  </a:lnTo>
                  <a:lnTo>
                    <a:pt x="97" y="17"/>
                  </a:lnTo>
                  <a:lnTo>
                    <a:pt x="93" y="21"/>
                  </a:lnTo>
                  <a:lnTo>
                    <a:pt x="89" y="24"/>
                  </a:lnTo>
                  <a:lnTo>
                    <a:pt x="89" y="26"/>
                  </a:lnTo>
                  <a:lnTo>
                    <a:pt x="89" y="24"/>
                  </a:lnTo>
                  <a:lnTo>
                    <a:pt x="89" y="23"/>
                  </a:lnTo>
                  <a:lnTo>
                    <a:pt x="89" y="17"/>
                  </a:lnTo>
                  <a:lnTo>
                    <a:pt x="89" y="13"/>
                  </a:lnTo>
                  <a:lnTo>
                    <a:pt x="89" y="9"/>
                  </a:lnTo>
                  <a:lnTo>
                    <a:pt x="89" y="5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5" y="5"/>
                  </a:lnTo>
                  <a:lnTo>
                    <a:pt x="84" y="9"/>
                  </a:lnTo>
                  <a:lnTo>
                    <a:pt x="80" y="11"/>
                  </a:lnTo>
                  <a:lnTo>
                    <a:pt x="80" y="13"/>
                  </a:lnTo>
                  <a:lnTo>
                    <a:pt x="78" y="9"/>
                  </a:lnTo>
                  <a:lnTo>
                    <a:pt x="74" y="4"/>
                  </a:lnTo>
                  <a:lnTo>
                    <a:pt x="70" y="0"/>
                  </a:lnTo>
                  <a:lnTo>
                    <a:pt x="65" y="2"/>
                  </a:lnTo>
                  <a:lnTo>
                    <a:pt x="61" y="4"/>
                  </a:lnTo>
                  <a:lnTo>
                    <a:pt x="59" y="7"/>
                  </a:lnTo>
                  <a:lnTo>
                    <a:pt x="59" y="13"/>
                  </a:lnTo>
                  <a:lnTo>
                    <a:pt x="61" y="17"/>
                  </a:lnTo>
                  <a:lnTo>
                    <a:pt x="65" y="24"/>
                  </a:lnTo>
                  <a:lnTo>
                    <a:pt x="68" y="28"/>
                  </a:lnTo>
                  <a:lnTo>
                    <a:pt x="65" y="26"/>
                  </a:lnTo>
                  <a:lnTo>
                    <a:pt x="61" y="26"/>
                  </a:lnTo>
                  <a:lnTo>
                    <a:pt x="55" y="26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53" y="32"/>
                  </a:lnTo>
                  <a:lnTo>
                    <a:pt x="55" y="36"/>
                  </a:lnTo>
                  <a:lnTo>
                    <a:pt x="59" y="42"/>
                  </a:lnTo>
                  <a:lnTo>
                    <a:pt x="63" y="45"/>
                  </a:lnTo>
                  <a:lnTo>
                    <a:pt x="65" y="49"/>
                  </a:lnTo>
                  <a:lnTo>
                    <a:pt x="68" y="51"/>
                  </a:lnTo>
                  <a:lnTo>
                    <a:pt x="70" y="53"/>
                  </a:lnTo>
                  <a:lnTo>
                    <a:pt x="68" y="53"/>
                  </a:lnTo>
                  <a:lnTo>
                    <a:pt x="65" y="53"/>
                  </a:lnTo>
                  <a:lnTo>
                    <a:pt x="61" y="53"/>
                  </a:lnTo>
                  <a:lnTo>
                    <a:pt x="57" y="53"/>
                  </a:lnTo>
                  <a:lnTo>
                    <a:pt x="51" y="55"/>
                  </a:lnTo>
                  <a:lnTo>
                    <a:pt x="47" y="59"/>
                  </a:lnTo>
                  <a:lnTo>
                    <a:pt x="51" y="62"/>
                  </a:lnTo>
                  <a:lnTo>
                    <a:pt x="55" y="66"/>
                  </a:lnTo>
                  <a:lnTo>
                    <a:pt x="61" y="70"/>
                  </a:lnTo>
                  <a:lnTo>
                    <a:pt x="63" y="72"/>
                  </a:lnTo>
                  <a:lnTo>
                    <a:pt x="61" y="72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53" y="74"/>
                  </a:lnTo>
                  <a:lnTo>
                    <a:pt x="55" y="78"/>
                  </a:lnTo>
                  <a:lnTo>
                    <a:pt x="61" y="81"/>
                  </a:lnTo>
                  <a:lnTo>
                    <a:pt x="65" y="85"/>
                  </a:lnTo>
                  <a:lnTo>
                    <a:pt x="68" y="89"/>
                  </a:lnTo>
                  <a:lnTo>
                    <a:pt x="65" y="89"/>
                  </a:lnTo>
                  <a:lnTo>
                    <a:pt x="59" y="89"/>
                  </a:lnTo>
                  <a:lnTo>
                    <a:pt x="55" y="89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4" y="93"/>
                  </a:lnTo>
                  <a:lnTo>
                    <a:pt x="40" y="95"/>
                  </a:lnTo>
                  <a:lnTo>
                    <a:pt x="38" y="99"/>
                  </a:lnTo>
                  <a:lnTo>
                    <a:pt x="36" y="100"/>
                  </a:lnTo>
                  <a:lnTo>
                    <a:pt x="36" y="102"/>
                  </a:lnTo>
                  <a:lnTo>
                    <a:pt x="34" y="100"/>
                  </a:lnTo>
                  <a:lnTo>
                    <a:pt x="32" y="100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23" y="100"/>
                  </a:lnTo>
                  <a:lnTo>
                    <a:pt x="19" y="102"/>
                  </a:lnTo>
                  <a:lnTo>
                    <a:pt x="15" y="104"/>
                  </a:lnTo>
                  <a:lnTo>
                    <a:pt x="13" y="106"/>
                  </a:lnTo>
                  <a:lnTo>
                    <a:pt x="13" y="108"/>
                  </a:lnTo>
                  <a:lnTo>
                    <a:pt x="15" y="112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15" y="118"/>
                  </a:lnTo>
                  <a:lnTo>
                    <a:pt x="9" y="119"/>
                  </a:lnTo>
                  <a:lnTo>
                    <a:pt x="4" y="121"/>
                  </a:lnTo>
                  <a:lnTo>
                    <a:pt x="0" y="125"/>
                  </a:lnTo>
                  <a:lnTo>
                    <a:pt x="4" y="127"/>
                  </a:lnTo>
                  <a:lnTo>
                    <a:pt x="11" y="129"/>
                  </a:lnTo>
                  <a:lnTo>
                    <a:pt x="17" y="129"/>
                  </a:lnTo>
                  <a:lnTo>
                    <a:pt x="21" y="129"/>
                  </a:lnTo>
                  <a:lnTo>
                    <a:pt x="17" y="131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11" y="135"/>
                  </a:lnTo>
                  <a:lnTo>
                    <a:pt x="13" y="135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8" y="135"/>
                  </a:lnTo>
                  <a:lnTo>
                    <a:pt x="32" y="135"/>
                  </a:lnTo>
                  <a:lnTo>
                    <a:pt x="40" y="135"/>
                  </a:lnTo>
                  <a:lnTo>
                    <a:pt x="46" y="133"/>
                  </a:lnTo>
                  <a:lnTo>
                    <a:pt x="51" y="131"/>
                  </a:lnTo>
                  <a:lnTo>
                    <a:pt x="61" y="129"/>
                  </a:lnTo>
                  <a:lnTo>
                    <a:pt x="68" y="127"/>
                  </a:lnTo>
                  <a:lnTo>
                    <a:pt x="74" y="123"/>
                  </a:lnTo>
                  <a:lnTo>
                    <a:pt x="84" y="121"/>
                  </a:lnTo>
                  <a:lnTo>
                    <a:pt x="91" y="119"/>
                  </a:lnTo>
                  <a:lnTo>
                    <a:pt x="99" y="116"/>
                  </a:lnTo>
                  <a:lnTo>
                    <a:pt x="104" y="114"/>
                  </a:lnTo>
                  <a:lnTo>
                    <a:pt x="112" y="110"/>
                  </a:lnTo>
                  <a:lnTo>
                    <a:pt x="120" y="108"/>
                  </a:lnTo>
                  <a:lnTo>
                    <a:pt x="127" y="104"/>
                  </a:lnTo>
                  <a:lnTo>
                    <a:pt x="133" y="100"/>
                  </a:lnTo>
                  <a:lnTo>
                    <a:pt x="141" y="99"/>
                  </a:lnTo>
                  <a:lnTo>
                    <a:pt x="150" y="95"/>
                  </a:lnTo>
                  <a:lnTo>
                    <a:pt x="161" y="93"/>
                  </a:lnTo>
                  <a:lnTo>
                    <a:pt x="173" y="89"/>
                  </a:lnTo>
                  <a:lnTo>
                    <a:pt x="184" y="87"/>
                  </a:lnTo>
                  <a:lnTo>
                    <a:pt x="196" y="85"/>
                  </a:lnTo>
                  <a:lnTo>
                    <a:pt x="205" y="83"/>
                  </a:lnTo>
                  <a:lnTo>
                    <a:pt x="215" y="80"/>
                  </a:lnTo>
                  <a:lnTo>
                    <a:pt x="226" y="78"/>
                  </a:lnTo>
                  <a:lnTo>
                    <a:pt x="234" y="76"/>
                  </a:lnTo>
                  <a:lnTo>
                    <a:pt x="243" y="76"/>
                  </a:lnTo>
                  <a:lnTo>
                    <a:pt x="249" y="76"/>
                  </a:lnTo>
                  <a:lnTo>
                    <a:pt x="255" y="74"/>
                  </a:lnTo>
                  <a:lnTo>
                    <a:pt x="258" y="74"/>
                  </a:lnTo>
                  <a:lnTo>
                    <a:pt x="260" y="74"/>
                  </a:lnTo>
                  <a:lnTo>
                    <a:pt x="26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11" name="Freeform 83"/>
            <p:cNvSpPr>
              <a:spLocks/>
            </p:cNvSpPr>
            <p:nvPr/>
          </p:nvSpPr>
          <p:spPr bwMode="auto">
            <a:xfrm>
              <a:off x="2440" y="2428"/>
              <a:ext cx="446" cy="265"/>
            </a:xfrm>
            <a:custGeom>
              <a:avLst/>
              <a:gdLst/>
              <a:ahLst/>
              <a:cxnLst>
                <a:cxn ang="0">
                  <a:pos x="540" y="108"/>
                </a:cxn>
                <a:cxn ang="0">
                  <a:pos x="469" y="42"/>
                </a:cxn>
                <a:cxn ang="0">
                  <a:pos x="418" y="26"/>
                </a:cxn>
                <a:cxn ang="0">
                  <a:pos x="418" y="72"/>
                </a:cxn>
                <a:cxn ang="0">
                  <a:pos x="401" y="80"/>
                </a:cxn>
                <a:cxn ang="0">
                  <a:pos x="380" y="97"/>
                </a:cxn>
                <a:cxn ang="0">
                  <a:pos x="386" y="110"/>
                </a:cxn>
                <a:cxn ang="0">
                  <a:pos x="332" y="120"/>
                </a:cxn>
                <a:cxn ang="0">
                  <a:pos x="363" y="140"/>
                </a:cxn>
                <a:cxn ang="0">
                  <a:pos x="312" y="140"/>
                </a:cxn>
                <a:cxn ang="0">
                  <a:pos x="294" y="161"/>
                </a:cxn>
                <a:cxn ang="0">
                  <a:pos x="270" y="169"/>
                </a:cxn>
                <a:cxn ang="0">
                  <a:pos x="217" y="173"/>
                </a:cxn>
                <a:cxn ang="0">
                  <a:pos x="173" y="199"/>
                </a:cxn>
                <a:cxn ang="0">
                  <a:pos x="152" y="224"/>
                </a:cxn>
                <a:cxn ang="0">
                  <a:pos x="133" y="251"/>
                </a:cxn>
                <a:cxn ang="0">
                  <a:pos x="139" y="260"/>
                </a:cxn>
                <a:cxn ang="0">
                  <a:pos x="104" y="291"/>
                </a:cxn>
                <a:cxn ang="0">
                  <a:pos x="148" y="300"/>
                </a:cxn>
                <a:cxn ang="0">
                  <a:pos x="99" y="321"/>
                </a:cxn>
                <a:cxn ang="0">
                  <a:pos x="78" y="346"/>
                </a:cxn>
                <a:cxn ang="0">
                  <a:pos x="99" y="363"/>
                </a:cxn>
                <a:cxn ang="0">
                  <a:pos x="57" y="386"/>
                </a:cxn>
                <a:cxn ang="0">
                  <a:pos x="70" y="424"/>
                </a:cxn>
                <a:cxn ang="0">
                  <a:pos x="133" y="443"/>
                </a:cxn>
                <a:cxn ang="0">
                  <a:pos x="205" y="458"/>
                </a:cxn>
                <a:cxn ang="0">
                  <a:pos x="209" y="437"/>
                </a:cxn>
                <a:cxn ang="0">
                  <a:pos x="256" y="462"/>
                </a:cxn>
                <a:cxn ang="0">
                  <a:pos x="300" y="477"/>
                </a:cxn>
                <a:cxn ang="0">
                  <a:pos x="323" y="467"/>
                </a:cxn>
                <a:cxn ang="0">
                  <a:pos x="359" y="481"/>
                </a:cxn>
                <a:cxn ang="0">
                  <a:pos x="393" y="484"/>
                </a:cxn>
                <a:cxn ang="0">
                  <a:pos x="448" y="481"/>
                </a:cxn>
                <a:cxn ang="0">
                  <a:pos x="466" y="467"/>
                </a:cxn>
                <a:cxn ang="0">
                  <a:pos x="511" y="471"/>
                </a:cxn>
                <a:cxn ang="0">
                  <a:pos x="576" y="464"/>
                </a:cxn>
                <a:cxn ang="0">
                  <a:pos x="585" y="452"/>
                </a:cxn>
                <a:cxn ang="0">
                  <a:pos x="637" y="445"/>
                </a:cxn>
                <a:cxn ang="0">
                  <a:pos x="686" y="424"/>
                </a:cxn>
                <a:cxn ang="0">
                  <a:pos x="696" y="408"/>
                </a:cxn>
                <a:cxn ang="0">
                  <a:pos x="741" y="399"/>
                </a:cxn>
                <a:cxn ang="0">
                  <a:pos x="762" y="389"/>
                </a:cxn>
                <a:cxn ang="0">
                  <a:pos x="834" y="397"/>
                </a:cxn>
                <a:cxn ang="0">
                  <a:pos x="878" y="445"/>
                </a:cxn>
                <a:cxn ang="0">
                  <a:pos x="804" y="426"/>
                </a:cxn>
                <a:cxn ang="0">
                  <a:pos x="699" y="460"/>
                </a:cxn>
                <a:cxn ang="0">
                  <a:pos x="597" y="496"/>
                </a:cxn>
                <a:cxn ang="0">
                  <a:pos x="505" y="517"/>
                </a:cxn>
                <a:cxn ang="0">
                  <a:pos x="391" y="528"/>
                </a:cxn>
                <a:cxn ang="0">
                  <a:pos x="272" y="500"/>
                </a:cxn>
                <a:cxn ang="0">
                  <a:pos x="156" y="475"/>
                </a:cxn>
                <a:cxn ang="0">
                  <a:pos x="51" y="454"/>
                </a:cxn>
                <a:cxn ang="0">
                  <a:pos x="2" y="439"/>
                </a:cxn>
                <a:cxn ang="0">
                  <a:pos x="11" y="391"/>
                </a:cxn>
                <a:cxn ang="0">
                  <a:pos x="57" y="296"/>
                </a:cxn>
                <a:cxn ang="0">
                  <a:pos x="97" y="230"/>
                </a:cxn>
                <a:cxn ang="0">
                  <a:pos x="171" y="169"/>
                </a:cxn>
                <a:cxn ang="0">
                  <a:pos x="281" y="108"/>
                </a:cxn>
                <a:cxn ang="0">
                  <a:pos x="357" y="32"/>
                </a:cxn>
                <a:cxn ang="0">
                  <a:pos x="399" y="2"/>
                </a:cxn>
                <a:cxn ang="0">
                  <a:pos x="507" y="21"/>
                </a:cxn>
                <a:cxn ang="0">
                  <a:pos x="599" y="106"/>
                </a:cxn>
                <a:cxn ang="0">
                  <a:pos x="583" y="161"/>
                </a:cxn>
              </a:cxnLst>
              <a:rect l="0" t="0" r="r" b="b"/>
              <a:pathLst>
                <a:path w="891" h="528">
                  <a:moveTo>
                    <a:pt x="583" y="161"/>
                  </a:moveTo>
                  <a:lnTo>
                    <a:pt x="582" y="159"/>
                  </a:lnTo>
                  <a:lnTo>
                    <a:pt x="580" y="156"/>
                  </a:lnTo>
                  <a:lnTo>
                    <a:pt x="574" y="150"/>
                  </a:lnTo>
                  <a:lnTo>
                    <a:pt x="570" y="144"/>
                  </a:lnTo>
                  <a:lnTo>
                    <a:pt x="563" y="137"/>
                  </a:lnTo>
                  <a:lnTo>
                    <a:pt x="557" y="127"/>
                  </a:lnTo>
                  <a:lnTo>
                    <a:pt x="547" y="118"/>
                  </a:lnTo>
                  <a:lnTo>
                    <a:pt x="540" y="108"/>
                  </a:lnTo>
                  <a:lnTo>
                    <a:pt x="530" y="99"/>
                  </a:lnTo>
                  <a:lnTo>
                    <a:pt x="523" y="87"/>
                  </a:lnTo>
                  <a:lnTo>
                    <a:pt x="513" y="78"/>
                  </a:lnTo>
                  <a:lnTo>
                    <a:pt x="504" y="70"/>
                  </a:lnTo>
                  <a:lnTo>
                    <a:pt x="496" y="61"/>
                  </a:lnTo>
                  <a:lnTo>
                    <a:pt x="488" y="55"/>
                  </a:lnTo>
                  <a:lnTo>
                    <a:pt x="481" y="49"/>
                  </a:lnTo>
                  <a:lnTo>
                    <a:pt x="475" y="45"/>
                  </a:lnTo>
                  <a:lnTo>
                    <a:pt x="469" y="42"/>
                  </a:lnTo>
                  <a:lnTo>
                    <a:pt x="464" y="40"/>
                  </a:lnTo>
                  <a:lnTo>
                    <a:pt x="458" y="36"/>
                  </a:lnTo>
                  <a:lnTo>
                    <a:pt x="452" y="34"/>
                  </a:lnTo>
                  <a:lnTo>
                    <a:pt x="445" y="32"/>
                  </a:lnTo>
                  <a:lnTo>
                    <a:pt x="439" y="30"/>
                  </a:lnTo>
                  <a:lnTo>
                    <a:pt x="433" y="28"/>
                  </a:lnTo>
                  <a:lnTo>
                    <a:pt x="428" y="28"/>
                  </a:lnTo>
                  <a:lnTo>
                    <a:pt x="424" y="26"/>
                  </a:lnTo>
                  <a:lnTo>
                    <a:pt x="418" y="26"/>
                  </a:lnTo>
                  <a:lnTo>
                    <a:pt x="412" y="26"/>
                  </a:lnTo>
                  <a:lnTo>
                    <a:pt x="409" y="28"/>
                  </a:lnTo>
                  <a:lnTo>
                    <a:pt x="403" y="30"/>
                  </a:lnTo>
                  <a:lnTo>
                    <a:pt x="401" y="36"/>
                  </a:lnTo>
                  <a:lnTo>
                    <a:pt x="399" y="42"/>
                  </a:lnTo>
                  <a:lnTo>
                    <a:pt x="401" y="49"/>
                  </a:lnTo>
                  <a:lnTo>
                    <a:pt x="405" y="59"/>
                  </a:lnTo>
                  <a:lnTo>
                    <a:pt x="412" y="66"/>
                  </a:lnTo>
                  <a:lnTo>
                    <a:pt x="418" y="72"/>
                  </a:lnTo>
                  <a:lnTo>
                    <a:pt x="424" y="78"/>
                  </a:lnTo>
                  <a:lnTo>
                    <a:pt x="428" y="82"/>
                  </a:lnTo>
                  <a:lnTo>
                    <a:pt x="431" y="83"/>
                  </a:lnTo>
                  <a:lnTo>
                    <a:pt x="428" y="82"/>
                  </a:lnTo>
                  <a:lnTo>
                    <a:pt x="422" y="82"/>
                  </a:lnTo>
                  <a:lnTo>
                    <a:pt x="416" y="82"/>
                  </a:lnTo>
                  <a:lnTo>
                    <a:pt x="412" y="80"/>
                  </a:lnTo>
                  <a:lnTo>
                    <a:pt x="407" y="80"/>
                  </a:lnTo>
                  <a:lnTo>
                    <a:pt x="401" y="80"/>
                  </a:lnTo>
                  <a:lnTo>
                    <a:pt x="395" y="78"/>
                  </a:lnTo>
                  <a:lnTo>
                    <a:pt x="391" y="78"/>
                  </a:lnTo>
                  <a:lnTo>
                    <a:pt x="386" y="78"/>
                  </a:lnTo>
                  <a:lnTo>
                    <a:pt x="382" y="80"/>
                  </a:lnTo>
                  <a:lnTo>
                    <a:pt x="374" y="82"/>
                  </a:lnTo>
                  <a:lnTo>
                    <a:pt x="372" y="85"/>
                  </a:lnTo>
                  <a:lnTo>
                    <a:pt x="372" y="89"/>
                  </a:lnTo>
                  <a:lnTo>
                    <a:pt x="376" y="93"/>
                  </a:lnTo>
                  <a:lnTo>
                    <a:pt x="380" y="97"/>
                  </a:lnTo>
                  <a:lnTo>
                    <a:pt x="386" y="102"/>
                  </a:lnTo>
                  <a:lnTo>
                    <a:pt x="390" y="104"/>
                  </a:lnTo>
                  <a:lnTo>
                    <a:pt x="393" y="108"/>
                  </a:lnTo>
                  <a:lnTo>
                    <a:pt x="395" y="108"/>
                  </a:lnTo>
                  <a:lnTo>
                    <a:pt x="397" y="110"/>
                  </a:lnTo>
                  <a:lnTo>
                    <a:pt x="395" y="110"/>
                  </a:lnTo>
                  <a:lnTo>
                    <a:pt x="393" y="110"/>
                  </a:lnTo>
                  <a:lnTo>
                    <a:pt x="390" y="110"/>
                  </a:lnTo>
                  <a:lnTo>
                    <a:pt x="386" y="110"/>
                  </a:lnTo>
                  <a:lnTo>
                    <a:pt x="380" y="110"/>
                  </a:lnTo>
                  <a:lnTo>
                    <a:pt x="374" y="110"/>
                  </a:lnTo>
                  <a:lnTo>
                    <a:pt x="369" y="112"/>
                  </a:lnTo>
                  <a:lnTo>
                    <a:pt x="363" y="114"/>
                  </a:lnTo>
                  <a:lnTo>
                    <a:pt x="355" y="114"/>
                  </a:lnTo>
                  <a:lnTo>
                    <a:pt x="352" y="114"/>
                  </a:lnTo>
                  <a:lnTo>
                    <a:pt x="346" y="116"/>
                  </a:lnTo>
                  <a:lnTo>
                    <a:pt x="340" y="118"/>
                  </a:lnTo>
                  <a:lnTo>
                    <a:pt x="332" y="120"/>
                  </a:lnTo>
                  <a:lnTo>
                    <a:pt x="332" y="121"/>
                  </a:lnTo>
                  <a:lnTo>
                    <a:pt x="334" y="125"/>
                  </a:lnTo>
                  <a:lnTo>
                    <a:pt x="338" y="127"/>
                  </a:lnTo>
                  <a:lnTo>
                    <a:pt x="342" y="131"/>
                  </a:lnTo>
                  <a:lnTo>
                    <a:pt x="350" y="135"/>
                  </a:lnTo>
                  <a:lnTo>
                    <a:pt x="353" y="137"/>
                  </a:lnTo>
                  <a:lnTo>
                    <a:pt x="359" y="139"/>
                  </a:lnTo>
                  <a:lnTo>
                    <a:pt x="361" y="140"/>
                  </a:lnTo>
                  <a:lnTo>
                    <a:pt x="363" y="140"/>
                  </a:lnTo>
                  <a:lnTo>
                    <a:pt x="361" y="140"/>
                  </a:lnTo>
                  <a:lnTo>
                    <a:pt x="359" y="140"/>
                  </a:lnTo>
                  <a:lnTo>
                    <a:pt x="355" y="140"/>
                  </a:lnTo>
                  <a:lnTo>
                    <a:pt x="350" y="140"/>
                  </a:lnTo>
                  <a:lnTo>
                    <a:pt x="342" y="140"/>
                  </a:lnTo>
                  <a:lnTo>
                    <a:pt x="334" y="140"/>
                  </a:lnTo>
                  <a:lnTo>
                    <a:pt x="327" y="140"/>
                  </a:lnTo>
                  <a:lnTo>
                    <a:pt x="319" y="140"/>
                  </a:lnTo>
                  <a:lnTo>
                    <a:pt x="312" y="140"/>
                  </a:lnTo>
                  <a:lnTo>
                    <a:pt x="304" y="140"/>
                  </a:lnTo>
                  <a:lnTo>
                    <a:pt x="296" y="142"/>
                  </a:lnTo>
                  <a:lnTo>
                    <a:pt x="291" y="142"/>
                  </a:lnTo>
                  <a:lnTo>
                    <a:pt x="285" y="144"/>
                  </a:lnTo>
                  <a:lnTo>
                    <a:pt x="281" y="144"/>
                  </a:lnTo>
                  <a:lnTo>
                    <a:pt x="279" y="146"/>
                  </a:lnTo>
                  <a:lnTo>
                    <a:pt x="281" y="148"/>
                  </a:lnTo>
                  <a:lnTo>
                    <a:pt x="287" y="154"/>
                  </a:lnTo>
                  <a:lnTo>
                    <a:pt x="294" y="161"/>
                  </a:lnTo>
                  <a:lnTo>
                    <a:pt x="300" y="167"/>
                  </a:lnTo>
                  <a:lnTo>
                    <a:pt x="302" y="169"/>
                  </a:lnTo>
                  <a:lnTo>
                    <a:pt x="302" y="169"/>
                  </a:lnTo>
                  <a:lnTo>
                    <a:pt x="298" y="169"/>
                  </a:lnTo>
                  <a:lnTo>
                    <a:pt x="294" y="169"/>
                  </a:lnTo>
                  <a:lnTo>
                    <a:pt x="291" y="169"/>
                  </a:lnTo>
                  <a:lnTo>
                    <a:pt x="283" y="169"/>
                  </a:lnTo>
                  <a:lnTo>
                    <a:pt x="277" y="169"/>
                  </a:lnTo>
                  <a:lnTo>
                    <a:pt x="270" y="169"/>
                  </a:lnTo>
                  <a:lnTo>
                    <a:pt x="262" y="169"/>
                  </a:lnTo>
                  <a:lnTo>
                    <a:pt x="255" y="169"/>
                  </a:lnTo>
                  <a:lnTo>
                    <a:pt x="247" y="169"/>
                  </a:lnTo>
                  <a:lnTo>
                    <a:pt x="239" y="169"/>
                  </a:lnTo>
                  <a:lnTo>
                    <a:pt x="234" y="171"/>
                  </a:lnTo>
                  <a:lnTo>
                    <a:pt x="226" y="171"/>
                  </a:lnTo>
                  <a:lnTo>
                    <a:pt x="222" y="171"/>
                  </a:lnTo>
                  <a:lnTo>
                    <a:pt x="218" y="171"/>
                  </a:lnTo>
                  <a:lnTo>
                    <a:pt x="217" y="173"/>
                  </a:lnTo>
                  <a:lnTo>
                    <a:pt x="213" y="175"/>
                  </a:lnTo>
                  <a:lnTo>
                    <a:pt x="215" y="177"/>
                  </a:lnTo>
                  <a:lnTo>
                    <a:pt x="218" y="180"/>
                  </a:lnTo>
                  <a:lnTo>
                    <a:pt x="222" y="182"/>
                  </a:lnTo>
                  <a:lnTo>
                    <a:pt x="226" y="184"/>
                  </a:lnTo>
                  <a:lnTo>
                    <a:pt x="232" y="188"/>
                  </a:lnTo>
                  <a:lnTo>
                    <a:pt x="236" y="188"/>
                  </a:lnTo>
                  <a:lnTo>
                    <a:pt x="236" y="190"/>
                  </a:lnTo>
                  <a:lnTo>
                    <a:pt x="173" y="199"/>
                  </a:lnTo>
                  <a:lnTo>
                    <a:pt x="192" y="213"/>
                  </a:lnTo>
                  <a:lnTo>
                    <a:pt x="190" y="213"/>
                  </a:lnTo>
                  <a:lnTo>
                    <a:pt x="182" y="215"/>
                  </a:lnTo>
                  <a:lnTo>
                    <a:pt x="179" y="215"/>
                  </a:lnTo>
                  <a:lnTo>
                    <a:pt x="173" y="216"/>
                  </a:lnTo>
                  <a:lnTo>
                    <a:pt x="169" y="218"/>
                  </a:lnTo>
                  <a:lnTo>
                    <a:pt x="163" y="220"/>
                  </a:lnTo>
                  <a:lnTo>
                    <a:pt x="158" y="222"/>
                  </a:lnTo>
                  <a:lnTo>
                    <a:pt x="152" y="224"/>
                  </a:lnTo>
                  <a:lnTo>
                    <a:pt x="146" y="228"/>
                  </a:lnTo>
                  <a:lnTo>
                    <a:pt x="140" y="230"/>
                  </a:lnTo>
                  <a:lnTo>
                    <a:pt x="137" y="232"/>
                  </a:lnTo>
                  <a:lnTo>
                    <a:pt x="133" y="235"/>
                  </a:lnTo>
                  <a:lnTo>
                    <a:pt x="129" y="237"/>
                  </a:lnTo>
                  <a:lnTo>
                    <a:pt x="129" y="241"/>
                  </a:lnTo>
                  <a:lnTo>
                    <a:pt x="125" y="245"/>
                  </a:lnTo>
                  <a:lnTo>
                    <a:pt x="129" y="249"/>
                  </a:lnTo>
                  <a:lnTo>
                    <a:pt x="133" y="251"/>
                  </a:lnTo>
                  <a:lnTo>
                    <a:pt x="139" y="253"/>
                  </a:lnTo>
                  <a:lnTo>
                    <a:pt x="144" y="253"/>
                  </a:lnTo>
                  <a:lnTo>
                    <a:pt x="150" y="254"/>
                  </a:lnTo>
                  <a:lnTo>
                    <a:pt x="156" y="254"/>
                  </a:lnTo>
                  <a:lnTo>
                    <a:pt x="158" y="254"/>
                  </a:lnTo>
                  <a:lnTo>
                    <a:pt x="154" y="254"/>
                  </a:lnTo>
                  <a:lnTo>
                    <a:pt x="148" y="256"/>
                  </a:lnTo>
                  <a:lnTo>
                    <a:pt x="144" y="258"/>
                  </a:lnTo>
                  <a:lnTo>
                    <a:pt x="139" y="260"/>
                  </a:lnTo>
                  <a:lnTo>
                    <a:pt x="135" y="262"/>
                  </a:lnTo>
                  <a:lnTo>
                    <a:pt x="129" y="264"/>
                  </a:lnTo>
                  <a:lnTo>
                    <a:pt x="125" y="266"/>
                  </a:lnTo>
                  <a:lnTo>
                    <a:pt x="120" y="268"/>
                  </a:lnTo>
                  <a:lnTo>
                    <a:pt x="116" y="270"/>
                  </a:lnTo>
                  <a:lnTo>
                    <a:pt x="110" y="273"/>
                  </a:lnTo>
                  <a:lnTo>
                    <a:pt x="104" y="279"/>
                  </a:lnTo>
                  <a:lnTo>
                    <a:pt x="102" y="285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10" y="294"/>
                  </a:lnTo>
                  <a:lnTo>
                    <a:pt x="116" y="296"/>
                  </a:lnTo>
                  <a:lnTo>
                    <a:pt x="120" y="296"/>
                  </a:lnTo>
                  <a:lnTo>
                    <a:pt x="125" y="298"/>
                  </a:lnTo>
                  <a:lnTo>
                    <a:pt x="133" y="300"/>
                  </a:lnTo>
                  <a:lnTo>
                    <a:pt x="140" y="300"/>
                  </a:lnTo>
                  <a:lnTo>
                    <a:pt x="146" y="300"/>
                  </a:lnTo>
                  <a:lnTo>
                    <a:pt x="148" y="300"/>
                  </a:lnTo>
                  <a:lnTo>
                    <a:pt x="146" y="300"/>
                  </a:lnTo>
                  <a:lnTo>
                    <a:pt x="144" y="302"/>
                  </a:lnTo>
                  <a:lnTo>
                    <a:pt x="139" y="304"/>
                  </a:lnTo>
                  <a:lnTo>
                    <a:pt x="135" y="306"/>
                  </a:lnTo>
                  <a:lnTo>
                    <a:pt x="127" y="308"/>
                  </a:lnTo>
                  <a:lnTo>
                    <a:pt x="121" y="310"/>
                  </a:lnTo>
                  <a:lnTo>
                    <a:pt x="114" y="313"/>
                  </a:lnTo>
                  <a:lnTo>
                    <a:pt x="106" y="317"/>
                  </a:lnTo>
                  <a:lnTo>
                    <a:pt x="99" y="321"/>
                  </a:lnTo>
                  <a:lnTo>
                    <a:pt x="91" y="325"/>
                  </a:lnTo>
                  <a:lnTo>
                    <a:pt x="83" y="327"/>
                  </a:lnTo>
                  <a:lnTo>
                    <a:pt x="80" y="331"/>
                  </a:lnTo>
                  <a:lnTo>
                    <a:pt x="74" y="332"/>
                  </a:lnTo>
                  <a:lnTo>
                    <a:pt x="70" y="336"/>
                  </a:lnTo>
                  <a:lnTo>
                    <a:pt x="68" y="338"/>
                  </a:lnTo>
                  <a:lnTo>
                    <a:pt x="70" y="340"/>
                  </a:lnTo>
                  <a:lnTo>
                    <a:pt x="72" y="342"/>
                  </a:lnTo>
                  <a:lnTo>
                    <a:pt x="78" y="346"/>
                  </a:lnTo>
                  <a:lnTo>
                    <a:pt x="83" y="350"/>
                  </a:lnTo>
                  <a:lnTo>
                    <a:pt x="93" y="351"/>
                  </a:lnTo>
                  <a:lnTo>
                    <a:pt x="99" y="353"/>
                  </a:lnTo>
                  <a:lnTo>
                    <a:pt x="106" y="355"/>
                  </a:lnTo>
                  <a:lnTo>
                    <a:pt x="110" y="357"/>
                  </a:lnTo>
                  <a:lnTo>
                    <a:pt x="112" y="359"/>
                  </a:lnTo>
                  <a:lnTo>
                    <a:pt x="110" y="359"/>
                  </a:lnTo>
                  <a:lnTo>
                    <a:pt x="104" y="361"/>
                  </a:lnTo>
                  <a:lnTo>
                    <a:pt x="99" y="363"/>
                  </a:lnTo>
                  <a:lnTo>
                    <a:pt x="95" y="365"/>
                  </a:lnTo>
                  <a:lnTo>
                    <a:pt x="89" y="369"/>
                  </a:lnTo>
                  <a:lnTo>
                    <a:pt x="85" y="370"/>
                  </a:lnTo>
                  <a:lnTo>
                    <a:pt x="80" y="372"/>
                  </a:lnTo>
                  <a:lnTo>
                    <a:pt x="74" y="376"/>
                  </a:lnTo>
                  <a:lnTo>
                    <a:pt x="70" y="378"/>
                  </a:lnTo>
                  <a:lnTo>
                    <a:pt x="66" y="382"/>
                  </a:lnTo>
                  <a:lnTo>
                    <a:pt x="61" y="384"/>
                  </a:lnTo>
                  <a:lnTo>
                    <a:pt x="57" y="386"/>
                  </a:lnTo>
                  <a:lnTo>
                    <a:pt x="55" y="388"/>
                  </a:lnTo>
                  <a:lnTo>
                    <a:pt x="53" y="391"/>
                  </a:lnTo>
                  <a:lnTo>
                    <a:pt x="51" y="395"/>
                  </a:lnTo>
                  <a:lnTo>
                    <a:pt x="53" y="401"/>
                  </a:lnTo>
                  <a:lnTo>
                    <a:pt x="55" y="405"/>
                  </a:lnTo>
                  <a:lnTo>
                    <a:pt x="59" y="410"/>
                  </a:lnTo>
                  <a:lnTo>
                    <a:pt x="63" y="414"/>
                  </a:lnTo>
                  <a:lnTo>
                    <a:pt x="66" y="420"/>
                  </a:lnTo>
                  <a:lnTo>
                    <a:pt x="70" y="424"/>
                  </a:lnTo>
                  <a:lnTo>
                    <a:pt x="76" y="427"/>
                  </a:lnTo>
                  <a:lnTo>
                    <a:pt x="82" y="431"/>
                  </a:lnTo>
                  <a:lnTo>
                    <a:pt x="89" y="435"/>
                  </a:lnTo>
                  <a:lnTo>
                    <a:pt x="95" y="437"/>
                  </a:lnTo>
                  <a:lnTo>
                    <a:pt x="102" y="441"/>
                  </a:lnTo>
                  <a:lnTo>
                    <a:pt x="110" y="441"/>
                  </a:lnTo>
                  <a:lnTo>
                    <a:pt x="118" y="443"/>
                  </a:lnTo>
                  <a:lnTo>
                    <a:pt x="125" y="443"/>
                  </a:lnTo>
                  <a:lnTo>
                    <a:pt x="133" y="443"/>
                  </a:lnTo>
                  <a:lnTo>
                    <a:pt x="142" y="445"/>
                  </a:lnTo>
                  <a:lnTo>
                    <a:pt x="152" y="445"/>
                  </a:lnTo>
                  <a:lnTo>
                    <a:pt x="160" y="446"/>
                  </a:lnTo>
                  <a:lnTo>
                    <a:pt x="169" y="448"/>
                  </a:lnTo>
                  <a:lnTo>
                    <a:pt x="177" y="452"/>
                  </a:lnTo>
                  <a:lnTo>
                    <a:pt x="186" y="454"/>
                  </a:lnTo>
                  <a:lnTo>
                    <a:pt x="194" y="456"/>
                  </a:lnTo>
                  <a:lnTo>
                    <a:pt x="199" y="458"/>
                  </a:lnTo>
                  <a:lnTo>
                    <a:pt x="205" y="458"/>
                  </a:lnTo>
                  <a:lnTo>
                    <a:pt x="211" y="460"/>
                  </a:lnTo>
                  <a:lnTo>
                    <a:pt x="215" y="460"/>
                  </a:lnTo>
                  <a:lnTo>
                    <a:pt x="218" y="462"/>
                  </a:lnTo>
                  <a:lnTo>
                    <a:pt x="220" y="460"/>
                  </a:lnTo>
                  <a:lnTo>
                    <a:pt x="220" y="460"/>
                  </a:lnTo>
                  <a:lnTo>
                    <a:pt x="217" y="450"/>
                  </a:lnTo>
                  <a:lnTo>
                    <a:pt x="213" y="445"/>
                  </a:lnTo>
                  <a:lnTo>
                    <a:pt x="211" y="439"/>
                  </a:lnTo>
                  <a:lnTo>
                    <a:pt x="209" y="437"/>
                  </a:lnTo>
                  <a:lnTo>
                    <a:pt x="213" y="439"/>
                  </a:lnTo>
                  <a:lnTo>
                    <a:pt x="217" y="441"/>
                  </a:lnTo>
                  <a:lnTo>
                    <a:pt x="222" y="443"/>
                  </a:lnTo>
                  <a:lnTo>
                    <a:pt x="230" y="446"/>
                  </a:lnTo>
                  <a:lnTo>
                    <a:pt x="237" y="450"/>
                  </a:lnTo>
                  <a:lnTo>
                    <a:pt x="241" y="454"/>
                  </a:lnTo>
                  <a:lnTo>
                    <a:pt x="247" y="456"/>
                  </a:lnTo>
                  <a:lnTo>
                    <a:pt x="251" y="458"/>
                  </a:lnTo>
                  <a:lnTo>
                    <a:pt x="256" y="462"/>
                  </a:lnTo>
                  <a:lnTo>
                    <a:pt x="260" y="462"/>
                  </a:lnTo>
                  <a:lnTo>
                    <a:pt x="264" y="465"/>
                  </a:lnTo>
                  <a:lnTo>
                    <a:pt x="270" y="467"/>
                  </a:lnTo>
                  <a:lnTo>
                    <a:pt x="275" y="469"/>
                  </a:lnTo>
                  <a:lnTo>
                    <a:pt x="279" y="471"/>
                  </a:lnTo>
                  <a:lnTo>
                    <a:pt x="285" y="471"/>
                  </a:lnTo>
                  <a:lnTo>
                    <a:pt x="291" y="473"/>
                  </a:lnTo>
                  <a:lnTo>
                    <a:pt x="296" y="475"/>
                  </a:lnTo>
                  <a:lnTo>
                    <a:pt x="300" y="477"/>
                  </a:lnTo>
                  <a:lnTo>
                    <a:pt x="304" y="477"/>
                  </a:lnTo>
                  <a:lnTo>
                    <a:pt x="308" y="477"/>
                  </a:lnTo>
                  <a:lnTo>
                    <a:pt x="313" y="479"/>
                  </a:lnTo>
                  <a:lnTo>
                    <a:pt x="319" y="481"/>
                  </a:lnTo>
                  <a:lnTo>
                    <a:pt x="325" y="481"/>
                  </a:lnTo>
                  <a:lnTo>
                    <a:pt x="327" y="479"/>
                  </a:lnTo>
                  <a:lnTo>
                    <a:pt x="327" y="473"/>
                  </a:lnTo>
                  <a:lnTo>
                    <a:pt x="325" y="467"/>
                  </a:lnTo>
                  <a:lnTo>
                    <a:pt x="323" y="467"/>
                  </a:lnTo>
                  <a:lnTo>
                    <a:pt x="325" y="467"/>
                  </a:lnTo>
                  <a:lnTo>
                    <a:pt x="331" y="469"/>
                  </a:lnTo>
                  <a:lnTo>
                    <a:pt x="332" y="471"/>
                  </a:lnTo>
                  <a:lnTo>
                    <a:pt x="338" y="471"/>
                  </a:lnTo>
                  <a:lnTo>
                    <a:pt x="342" y="473"/>
                  </a:lnTo>
                  <a:lnTo>
                    <a:pt x="346" y="477"/>
                  </a:lnTo>
                  <a:lnTo>
                    <a:pt x="352" y="477"/>
                  </a:lnTo>
                  <a:lnTo>
                    <a:pt x="355" y="479"/>
                  </a:lnTo>
                  <a:lnTo>
                    <a:pt x="359" y="481"/>
                  </a:lnTo>
                  <a:lnTo>
                    <a:pt x="365" y="483"/>
                  </a:lnTo>
                  <a:lnTo>
                    <a:pt x="369" y="483"/>
                  </a:lnTo>
                  <a:lnTo>
                    <a:pt x="372" y="484"/>
                  </a:lnTo>
                  <a:lnTo>
                    <a:pt x="374" y="484"/>
                  </a:lnTo>
                  <a:lnTo>
                    <a:pt x="378" y="486"/>
                  </a:lnTo>
                  <a:lnTo>
                    <a:pt x="378" y="484"/>
                  </a:lnTo>
                  <a:lnTo>
                    <a:pt x="382" y="484"/>
                  </a:lnTo>
                  <a:lnTo>
                    <a:pt x="388" y="484"/>
                  </a:lnTo>
                  <a:lnTo>
                    <a:pt x="393" y="484"/>
                  </a:lnTo>
                  <a:lnTo>
                    <a:pt x="399" y="484"/>
                  </a:lnTo>
                  <a:lnTo>
                    <a:pt x="405" y="484"/>
                  </a:lnTo>
                  <a:lnTo>
                    <a:pt x="412" y="484"/>
                  </a:lnTo>
                  <a:lnTo>
                    <a:pt x="420" y="484"/>
                  </a:lnTo>
                  <a:lnTo>
                    <a:pt x="428" y="483"/>
                  </a:lnTo>
                  <a:lnTo>
                    <a:pt x="433" y="483"/>
                  </a:lnTo>
                  <a:lnTo>
                    <a:pt x="439" y="481"/>
                  </a:lnTo>
                  <a:lnTo>
                    <a:pt x="445" y="481"/>
                  </a:lnTo>
                  <a:lnTo>
                    <a:pt x="448" y="481"/>
                  </a:lnTo>
                  <a:lnTo>
                    <a:pt x="454" y="481"/>
                  </a:lnTo>
                  <a:lnTo>
                    <a:pt x="454" y="481"/>
                  </a:lnTo>
                  <a:lnTo>
                    <a:pt x="456" y="481"/>
                  </a:lnTo>
                  <a:lnTo>
                    <a:pt x="443" y="465"/>
                  </a:lnTo>
                  <a:lnTo>
                    <a:pt x="443" y="465"/>
                  </a:lnTo>
                  <a:lnTo>
                    <a:pt x="447" y="465"/>
                  </a:lnTo>
                  <a:lnTo>
                    <a:pt x="454" y="465"/>
                  </a:lnTo>
                  <a:lnTo>
                    <a:pt x="462" y="467"/>
                  </a:lnTo>
                  <a:lnTo>
                    <a:pt x="466" y="467"/>
                  </a:lnTo>
                  <a:lnTo>
                    <a:pt x="469" y="467"/>
                  </a:lnTo>
                  <a:lnTo>
                    <a:pt x="475" y="467"/>
                  </a:lnTo>
                  <a:lnTo>
                    <a:pt x="479" y="469"/>
                  </a:lnTo>
                  <a:lnTo>
                    <a:pt x="485" y="469"/>
                  </a:lnTo>
                  <a:lnTo>
                    <a:pt x="490" y="471"/>
                  </a:lnTo>
                  <a:lnTo>
                    <a:pt x="494" y="471"/>
                  </a:lnTo>
                  <a:lnTo>
                    <a:pt x="500" y="471"/>
                  </a:lnTo>
                  <a:lnTo>
                    <a:pt x="504" y="471"/>
                  </a:lnTo>
                  <a:lnTo>
                    <a:pt x="511" y="471"/>
                  </a:lnTo>
                  <a:lnTo>
                    <a:pt x="517" y="471"/>
                  </a:lnTo>
                  <a:lnTo>
                    <a:pt x="524" y="471"/>
                  </a:lnTo>
                  <a:lnTo>
                    <a:pt x="532" y="469"/>
                  </a:lnTo>
                  <a:lnTo>
                    <a:pt x="540" y="469"/>
                  </a:lnTo>
                  <a:lnTo>
                    <a:pt x="547" y="467"/>
                  </a:lnTo>
                  <a:lnTo>
                    <a:pt x="557" y="467"/>
                  </a:lnTo>
                  <a:lnTo>
                    <a:pt x="563" y="465"/>
                  </a:lnTo>
                  <a:lnTo>
                    <a:pt x="570" y="465"/>
                  </a:lnTo>
                  <a:lnTo>
                    <a:pt x="576" y="464"/>
                  </a:lnTo>
                  <a:lnTo>
                    <a:pt x="582" y="462"/>
                  </a:lnTo>
                  <a:lnTo>
                    <a:pt x="585" y="462"/>
                  </a:lnTo>
                  <a:lnTo>
                    <a:pt x="589" y="462"/>
                  </a:lnTo>
                  <a:lnTo>
                    <a:pt x="593" y="462"/>
                  </a:lnTo>
                  <a:lnTo>
                    <a:pt x="593" y="462"/>
                  </a:lnTo>
                  <a:lnTo>
                    <a:pt x="576" y="450"/>
                  </a:lnTo>
                  <a:lnTo>
                    <a:pt x="578" y="450"/>
                  </a:lnTo>
                  <a:lnTo>
                    <a:pt x="580" y="452"/>
                  </a:lnTo>
                  <a:lnTo>
                    <a:pt x="585" y="452"/>
                  </a:lnTo>
                  <a:lnTo>
                    <a:pt x="587" y="452"/>
                  </a:lnTo>
                  <a:lnTo>
                    <a:pt x="591" y="452"/>
                  </a:lnTo>
                  <a:lnTo>
                    <a:pt x="597" y="450"/>
                  </a:lnTo>
                  <a:lnTo>
                    <a:pt x="601" y="450"/>
                  </a:lnTo>
                  <a:lnTo>
                    <a:pt x="606" y="450"/>
                  </a:lnTo>
                  <a:lnTo>
                    <a:pt x="614" y="448"/>
                  </a:lnTo>
                  <a:lnTo>
                    <a:pt x="620" y="448"/>
                  </a:lnTo>
                  <a:lnTo>
                    <a:pt x="629" y="446"/>
                  </a:lnTo>
                  <a:lnTo>
                    <a:pt x="637" y="445"/>
                  </a:lnTo>
                  <a:lnTo>
                    <a:pt x="644" y="443"/>
                  </a:lnTo>
                  <a:lnTo>
                    <a:pt x="650" y="441"/>
                  </a:lnTo>
                  <a:lnTo>
                    <a:pt x="658" y="439"/>
                  </a:lnTo>
                  <a:lnTo>
                    <a:pt x="663" y="435"/>
                  </a:lnTo>
                  <a:lnTo>
                    <a:pt x="667" y="433"/>
                  </a:lnTo>
                  <a:lnTo>
                    <a:pt x="673" y="431"/>
                  </a:lnTo>
                  <a:lnTo>
                    <a:pt x="677" y="431"/>
                  </a:lnTo>
                  <a:lnTo>
                    <a:pt x="680" y="426"/>
                  </a:lnTo>
                  <a:lnTo>
                    <a:pt x="686" y="424"/>
                  </a:lnTo>
                  <a:lnTo>
                    <a:pt x="688" y="422"/>
                  </a:lnTo>
                  <a:lnTo>
                    <a:pt x="688" y="422"/>
                  </a:lnTo>
                  <a:lnTo>
                    <a:pt x="677" y="407"/>
                  </a:lnTo>
                  <a:lnTo>
                    <a:pt x="678" y="407"/>
                  </a:lnTo>
                  <a:lnTo>
                    <a:pt x="680" y="407"/>
                  </a:lnTo>
                  <a:lnTo>
                    <a:pt x="686" y="408"/>
                  </a:lnTo>
                  <a:lnTo>
                    <a:pt x="688" y="408"/>
                  </a:lnTo>
                  <a:lnTo>
                    <a:pt x="692" y="408"/>
                  </a:lnTo>
                  <a:lnTo>
                    <a:pt x="696" y="408"/>
                  </a:lnTo>
                  <a:lnTo>
                    <a:pt x="701" y="408"/>
                  </a:lnTo>
                  <a:lnTo>
                    <a:pt x="705" y="408"/>
                  </a:lnTo>
                  <a:lnTo>
                    <a:pt x="713" y="408"/>
                  </a:lnTo>
                  <a:lnTo>
                    <a:pt x="718" y="407"/>
                  </a:lnTo>
                  <a:lnTo>
                    <a:pt x="726" y="407"/>
                  </a:lnTo>
                  <a:lnTo>
                    <a:pt x="730" y="405"/>
                  </a:lnTo>
                  <a:lnTo>
                    <a:pt x="735" y="403"/>
                  </a:lnTo>
                  <a:lnTo>
                    <a:pt x="739" y="401"/>
                  </a:lnTo>
                  <a:lnTo>
                    <a:pt x="741" y="399"/>
                  </a:lnTo>
                  <a:lnTo>
                    <a:pt x="743" y="397"/>
                  </a:lnTo>
                  <a:lnTo>
                    <a:pt x="745" y="395"/>
                  </a:lnTo>
                  <a:lnTo>
                    <a:pt x="745" y="393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5" y="391"/>
                  </a:lnTo>
                  <a:lnTo>
                    <a:pt x="760" y="391"/>
                  </a:lnTo>
                  <a:lnTo>
                    <a:pt x="762" y="389"/>
                  </a:lnTo>
                  <a:lnTo>
                    <a:pt x="768" y="389"/>
                  </a:lnTo>
                  <a:lnTo>
                    <a:pt x="774" y="389"/>
                  </a:lnTo>
                  <a:lnTo>
                    <a:pt x="781" y="391"/>
                  </a:lnTo>
                  <a:lnTo>
                    <a:pt x="789" y="391"/>
                  </a:lnTo>
                  <a:lnTo>
                    <a:pt x="796" y="391"/>
                  </a:lnTo>
                  <a:lnTo>
                    <a:pt x="806" y="393"/>
                  </a:lnTo>
                  <a:lnTo>
                    <a:pt x="815" y="395"/>
                  </a:lnTo>
                  <a:lnTo>
                    <a:pt x="825" y="395"/>
                  </a:lnTo>
                  <a:lnTo>
                    <a:pt x="834" y="397"/>
                  </a:lnTo>
                  <a:lnTo>
                    <a:pt x="842" y="397"/>
                  </a:lnTo>
                  <a:lnTo>
                    <a:pt x="851" y="399"/>
                  </a:lnTo>
                  <a:lnTo>
                    <a:pt x="859" y="401"/>
                  </a:lnTo>
                  <a:lnTo>
                    <a:pt x="867" y="403"/>
                  </a:lnTo>
                  <a:lnTo>
                    <a:pt x="872" y="405"/>
                  </a:lnTo>
                  <a:lnTo>
                    <a:pt x="880" y="408"/>
                  </a:lnTo>
                  <a:lnTo>
                    <a:pt x="891" y="446"/>
                  </a:lnTo>
                  <a:lnTo>
                    <a:pt x="884" y="446"/>
                  </a:lnTo>
                  <a:lnTo>
                    <a:pt x="878" y="445"/>
                  </a:lnTo>
                  <a:lnTo>
                    <a:pt x="870" y="443"/>
                  </a:lnTo>
                  <a:lnTo>
                    <a:pt x="865" y="441"/>
                  </a:lnTo>
                  <a:lnTo>
                    <a:pt x="857" y="437"/>
                  </a:lnTo>
                  <a:lnTo>
                    <a:pt x="850" y="435"/>
                  </a:lnTo>
                  <a:lnTo>
                    <a:pt x="842" y="433"/>
                  </a:lnTo>
                  <a:lnTo>
                    <a:pt x="832" y="431"/>
                  </a:lnTo>
                  <a:lnTo>
                    <a:pt x="825" y="429"/>
                  </a:lnTo>
                  <a:lnTo>
                    <a:pt x="815" y="427"/>
                  </a:lnTo>
                  <a:lnTo>
                    <a:pt x="804" y="426"/>
                  </a:lnTo>
                  <a:lnTo>
                    <a:pt x="794" y="427"/>
                  </a:lnTo>
                  <a:lnTo>
                    <a:pt x="783" y="427"/>
                  </a:lnTo>
                  <a:lnTo>
                    <a:pt x="772" y="431"/>
                  </a:lnTo>
                  <a:lnTo>
                    <a:pt x="760" y="435"/>
                  </a:lnTo>
                  <a:lnTo>
                    <a:pt x="749" y="441"/>
                  </a:lnTo>
                  <a:lnTo>
                    <a:pt x="735" y="445"/>
                  </a:lnTo>
                  <a:lnTo>
                    <a:pt x="722" y="450"/>
                  </a:lnTo>
                  <a:lnTo>
                    <a:pt x="711" y="454"/>
                  </a:lnTo>
                  <a:lnTo>
                    <a:pt x="699" y="460"/>
                  </a:lnTo>
                  <a:lnTo>
                    <a:pt x="686" y="465"/>
                  </a:lnTo>
                  <a:lnTo>
                    <a:pt x="675" y="469"/>
                  </a:lnTo>
                  <a:lnTo>
                    <a:pt x="663" y="475"/>
                  </a:lnTo>
                  <a:lnTo>
                    <a:pt x="650" y="479"/>
                  </a:lnTo>
                  <a:lnTo>
                    <a:pt x="639" y="483"/>
                  </a:lnTo>
                  <a:lnTo>
                    <a:pt x="627" y="486"/>
                  </a:lnTo>
                  <a:lnTo>
                    <a:pt x="616" y="490"/>
                  </a:lnTo>
                  <a:lnTo>
                    <a:pt x="606" y="494"/>
                  </a:lnTo>
                  <a:lnTo>
                    <a:pt x="597" y="496"/>
                  </a:lnTo>
                  <a:lnTo>
                    <a:pt x="587" y="500"/>
                  </a:lnTo>
                  <a:lnTo>
                    <a:pt x="578" y="502"/>
                  </a:lnTo>
                  <a:lnTo>
                    <a:pt x="570" y="503"/>
                  </a:lnTo>
                  <a:lnTo>
                    <a:pt x="559" y="505"/>
                  </a:lnTo>
                  <a:lnTo>
                    <a:pt x="549" y="507"/>
                  </a:lnTo>
                  <a:lnTo>
                    <a:pt x="540" y="509"/>
                  </a:lnTo>
                  <a:lnTo>
                    <a:pt x="528" y="511"/>
                  </a:lnTo>
                  <a:lnTo>
                    <a:pt x="517" y="513"/>
                  </a:lnTo>
                  <a:lnTo>
                    <a:pt x="505" y="517"/>
                  </a:lnTo>
                  <a:lnTo>
                    <a:pt x="492" y="519"/>
                  </a:lnTo>
                  <a:lnTo>
                    <a:pt x="481" y="521"/>
                  </a:lnTo>
                  <a:lnTo>
                    <a:pt x="467" y="522"/>
                  </a:lnTo>
                  <a:lnTo>
                    <a:pt x="454" y="524"/>
                  </a:lnTo>
                  <a:lnTo>
                    <a:pt x="441" y="526"/>
                  </a:lnTo>
                  <a:lnTo>
                    <a:pt x="428" y="526"/>
                  </a:lnTo>
                  <a:lnTo>
                    <a:pt x="414" y="528"/>
                  </a:lnTo>
                  <a:lnTo>
                    <a:pt x="403" y="528"/>
                  </a:lnTo>
                  <a:lnTo>
                    <a:pt x="391" y="528"/>
                  </a:lnTo>
                  <a:lnTo>
                    <a:pt x="380" y="528"/>
                  </a:lnTo>
                  <a:lnTo>
                    <a:pt x="369" y="526"/>
                  </a:lnTo>
                  <a:lnTo>
                    <a:pt x="355" y="522"/>
                  </a:lnTo>
                  <a:lnTo>
                    <a:pt x="342" y="521"/>
                  </a:lnTo>
                  <a:lnTo>
                    <a:pt x="329" y="517"/>
                  </a:lnTo>
                  <a:lnTo>
                    <a:pt x="315" y="511"/>
                  </a:lnTo>
                  <a:lnTo>
                    <a:pt x="300" y="507"/>
                  </a:lnTo>
                  <a:lnTo>
                    <a:pt x="285" y="503"/>
                  </a:lnTo>
                  <a:lnTo>
                    <a:pt x="272" y="500"/>
                  </a:lnTo>
                  <a:lnTo>
                    <a:pt x="256" y="494"/>
                  </a:lnTo>
                  <a:lnTo>
                    <a:pt x="241" y="490"/>
                  </a:lnTo>
                  <a:lnTo>
                    <a:pt x="228" y="486"/>
                  </a:lnTo>
                  <a:lnTo>
                    <a:pt x="215" y="483"/>
                  </a:lnTo>
                  <a:lnTo>
                    <a:pt x="201" y="481"/>
                  </a:lnTo>
                  <a:lnTo>
                    <a:pt x="190" y="477"/>
                  </a:lnTo>
                  <a:lnTo>
                    <a:pt x="177" y="477"/>
                  </a:lnTo>
                  <a:lnTo>
                    <a:pt x="167" y="477"/>
                  </a:lnTo>
                  <a:lnTo>
                    <a:pt x="156" y="475"/>
                  </a:lnTo>
                  <a:lnTo>
                    <a:pt x="144" y="473"/>
                  </a:lnTo>
                  <a:lnTo>
                    <a:pt x="133" y="471"/>
                  </a:lnTo>
                  <a:lnTo>
                    <a:pt x="121" y="471"/>
                  </a:lnTo>
                  <a:lnTo>
                    <a:pt x="108" y="467"/>
                  </a:lnTo>
                  <a:lnTo>
                    <a:pt x="97" y="465"/>
                  </a:lnTo>
                  <a:lnTo>
                    <a:pt x="83" y="462"/>
                  </a:lnTo>
                  <a:lnTo>
                    <a:pt x="74" y="460"/>
                  </a:lnTo>
                  <a:lnTo>
                    <a:pt x="63" y="458"/>
                  </a:lnTo>
                  <a:lnTo>
                    <a:pt x="51" y="454"/>
                  </a:lnTo>
                  <a:lnTo>
                    <a:pt x="42" y="452"/>
                  </a:lnTo>
                  <a:lnTo>
                    <a:pt x="32" y="450"/>
                  </a:lnTo>
                  <a:lnTo>
                    <a:pt x="25" y="448"/>
                  </a:lnTo>
                  <a:lnTo>
                    <a:pt x="19" y="448"/>
                  </a:lnTo>
                  <a:lnTo>
                    <a:pt x="13" y="446"/>
                  </a:lnTo>
                  <a:lnTo>
                    <a:pt x="11" y="446"/>
                  </a:lnTo>
                  <a:lnTo>
                    <a:pt x="6" y="445"/>
                  </a:lnTo>
                  <a:lnTo>
                    <a:pt x="4" y="441"/>
                  </a:lnTo>
                  <a:lnTo>
                    <a:pt x="2" y="439"/>
                  </a:lnTo>
                  <a:lnTo>
                    <a:pt x="0" y="435"/>
                  </a:lnTo>
                  <a:lnTo>
                    <a:pt x="0" y="431"/>
                  </a:lnTo>
                  <a:lnTo>
                    <a:pt x="2" y="427"/>
                  </a:lnTo>
                  <a:lnTo>
                    <a:pt x="2" y="422"/>
                  </a:lnTo>
                  <a:lnTo>
                    <a:pt x="4" y="418"/>
                  </a:lnTo>
                  <a:lnTo>
                    <a:pt x="4" y="410"/>
                  </a:lnTo>
                  <a:lnTo>
                    <a:pt x="6" y="405"/>
                  </a:lnTo>
                  <a:lnTo>
                    <a:pt x="7" y="397"/>
                  </a:lnTo>
                  <a:lnTo>
                    <a:pt x="11" y="391"/>
                  </a:lnTo>
                  <a:lnTo>
                    <a:pt x="13" y="382"/>
                  </a:lnTo>
                  <a:lnTo>
                    <a:pt x="17" y="374"/>
                  </a:lnTo>
                  <a:lnTo>
                    <a:pt x="21" y="365"/>
                  </a:lnTo>
                  <a:lnTo>
                    <a:pt x="26" y="355"/>
                  </a:lnTo>
                  <a:lnTo>
                    <a:pt x="30" y="342"/>
                  </a:lnTo>
                  <a:lnTo>
                    <a:pt x="38" y="332"/>
                  </a:lnTo>
                  <a:lnTo>
                    <a:pt x="44" y="319"/>
                  </a:lnTo>
                  <a:lnTo>
                    <a:pt x="51" y="308"/>
                  </a:lnTo>
                  <a:lnTo>
                    <a:pt x="57" y="296"/>
                  </a:lnTo>
                  <a:lnTo>
                    <a:pt x="64" y="283"/>
                  </a:lnTo>
                  <a:lnTo>
                    <a:pt x="70" y="272"/>
                  </a:lnTo>
                  <a:lnTo>
                    <a:pt x="76" y="262"/>
                  </a:lnTo>
                  <a:lnTo>
                    <a:pt x="82" y="253"/>
                  </a:lnTo>
                  <a:lnTo>
                    <a:pt x="87" y="245"/>
                  </a:lnTo>
                  <a:lnTo>
                    <a:pt x="91" y="237"/>
                  </a:lnTo>
                  <a:lnTo>
                    <a:pt x="95" y="234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99" y="228"/>
                  </a:lnTo>
                  <a:lnTo>
                    <a:pt x="102" y="224"/>
                  </a:lnTo>
                  <a:lnTo>
                    <a:pt x="106" y="220"/>
                  </a:lnTo>
                  <a:lnTo>
                    <a:pt x="116" y="213"/>
                  </a:lnTo>
                  <a:lnTo>
                    <a:pt x="123" y="205"/>
                  </a:lnTo>
                  <a:lnTo>
                    <a:pt x="135" y="197"/>
                  </a:lnTo>
                  <a:lnTo>
                    <a:pt x="146" y="188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84" y="158"/>
                  </a:lnTo>
                  <a:lnTo>
                    <a:pt x="198" y="148"/>
                  </a:lnTo>
                  <a:lnTo>
                    <a:pt x="213" y="140"/>
                  </a:lnTo>
                  <a:lnTo>
                    <a:pt x="224" y="133"/>
                  </a:lnTo>
                  <a:lnTo>
                    <a:pt x="237" y="125"/>
                  </a:lnTo>
                  <a:lnTo>
                    <a:pt x="249" y="121"/>
                  </a:lnTo>
                  <a:lnTo>
                    <a:pt x="262" y="118"/>
                  </a:lnTo>
                  <a:lnTo>
                    <a:pt x="272" y="114"/>
                  </a:lnTo>
                  <a:lnTo>
                    <a:pt x="281" y="108"/>
                  </a:lnTo>
                  <a:lnTo>
                    <a:pt x="291" y="102"/>
                  </a:lnTo>
                  <a:lnTo>
                    <a:pt x="302" y="95"/>
                  </a:lnTo>
                  <a:lnTo>
                    <a:pt x="310" y="85"/>
                  </a:lnTo>
                  <a:lnTo>
                    <a:pt x="319" y="78"/>
                  </a:lnTo>
                  <a:lnTo>
                    <a:pt x="329" y="68"/>
                  </a:lnTo>
                  <a:lnTo>
                    <a:pt x="336" y="59"/>
                  </a:lnTo>
                  <a:lnTo>
                    <a:pt x="344" y="49"/>
                  </a:lnTo>
                  <a:lnTo>
                    <a:pt x="352" y="40"/>
                  </a:lnTo>
                  <a:lnTo>
                    <a:pt x="357" y="32"/>
                  </a:lnTo>
                  <a:lnTo>
                    <a:pt x="363" y="24"/>
                  </a:lnTo>
                  <a:lnTo>
                    <a:pt x="367" y="19"/>
                  </a:lnTo>
                  <a:lnTo>
                    <a:pt x="372" y="13"/>
                  </a:lnTo>
                  <a:lnTo>
                    <a:pt x="376" y="9"/>
                  </a:lnTo>
                  <a:lnTo>
                    <a:pt x="378" y="7"/>
                  </a:lnTo>
                  <a:lnTo>
                    <a:pt x="382" y="5"/>
                  </a:lnTo>
                  <a:lnTo>
                    <a:pt x="386" y="5"/>
                  </a:lnTo>
                  <a:lnTo>
                    <a:pt x="391" y="4"/>
                  </a:lnTo>
                  <a:lnTo>
                    <a:pt x="399" y="2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8" y="0"/>
                  </a:lnTo>
                  <a:lnTo>
                    <a:pt x="441" y="2"/>
                  </a:lnTo>
                  <a:lnTo>
                    <a:pt x="452" y="4"/>
                  </a:lnTo>
                  <a:lnTo>
                    <a:pt x="466" y="5"/>
                  </a:lnTo>
                  <a:lnTo>
                    <a:pt x="479" y="9"/>
                  </a:lnTo>
                  <a:lnTo>
                    <a:pt x="494" y="15"/>
                  </a:lnTo>
                  <a:lnTo>
                    <a:pt x="507" y="21"/>
                  </a:lnTo>
                  <a:lnTo>
                    <a:pt x="521" y="28"/>
                  </a:lnTo>
                  <a:lnTo>
                    <a:pt x="534" y="38"/>
                  </a:lnTo>
                  <a:lnTo>
                    <a:pt x="549" y="51"/>
                  </a:lnTo>
                  <a:lnTo>
                    <a:pt x="561" y="63"/>
                  </a:lnTo>
                  <a:lnTo>
                    <a:pt x="570" y="74"/>
                  </a:lnTo>
                  <a:lnTo>
                    <a:pt x="580" y="83"/>
                  </a:lnTo>
                  <a:lnTo>
                    <a:pt x="587" y="93"/>
                  </a:lnTo>
                  <a:lnTo>
                    <a:pt x="593" y="99"/>
                  </a:lnTo>
                  <a:lnTo>
                    <a:pt x="599" y="106"/>
                  </a:lnTo>
                  <a:lnTo>
                    <a:pt x="602" y="114"/>
                  </a:lnTo>
                  <a:lnTo>
                    <a:pt x="604" y="118"/>
                  </a:lnTo>
                  <a:lnTo>
                    <a:pt x="606" y="121"/>
                  </a:lnTo>
                  <a:lnTo>
                    <a:pt x="608" y="125"/>
                  </a:lnTo>
                  <a:lnTo>
                    <a:pt x="608" y="129"/>
                  </a:lnTo>
                  <a:lnTo>
                    <a:pt x="610" y="131"/>
                  </a:lnTo>
                  <a:lnTo>
                    <a:pt x="610" y="135"/>
                  </a:lnTo>
                  <a:lnTo>
                    <a:pt x="610" y="137"/>
                  </a:lnTo>
                  <a:lnTo>
                    <a:pt x="583" y="161"/>
                  </a:lnTo>
                  <a:lnTo>
                    <a:pt x="583" y="161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12" name="Freeform 84"/>
            <p:cNvSpPr>
              <a:spLocks/>
            </p:cNvSpPr>
            <p:nvPr/>
          </p:nvSpPr>
          <p:spPr bwMode="auto">
            <a:xfrm>
              <a:off x="2535" y="2443"/>
              <a:ext cx="375" cy="127"/>
            </a:xfrm>
            <a:custGeom>
              <a:avLst/>
              <a:gdLst/>
              <a:ahLst/>
              <a:cxnLst>
                <a:cxn ang="0">
                  <a:pos x="51" y="230"/>
                </a:cxn>
                <a:cxn ang="0">
                  <a:pos x="80" y="240"/>
                </a:cxn>
                <a:cxn ang="0">
                  <a:pos x="97" y="244"/>
                </a:cxn>
                <a:cxn ang="0">
                  <a:pos x="114" y="230"/>
                </a:cxn>
                <a:cxn ang="0">
                  <a:pos x="148" y="255"/>
                </a:cxn>
                <a:cxn ang="0">
                  <a:pos x="150" y="226"/>
                </a:cxn>
                <a:cxn ang="0">
                  <a:pos x="177" y="230"/>
                </a:cxn>
                <a:cxn ang="0">
                  <a:pos x="207" y="244"/>
                </a:cxn>
                <a:cxn ang="0">
                  <a:pos x="190" y="207"/>
                </a:cxn>
                <a:cxn ang="0">
                  <a:pos x="221" y="215"/>
                </a:cxn>
                <a:cxn ang="0">
                  <a:pos x="236" y="213"/>
                </a:cxn>
                <a:cxn ang="0">
                  <a:pos x="241" y="192"/>
                </a:cxn>
                <a:cxn ang="0">
                  <a:pos x="279" y="209"/>
                </a:cxn>
                <a:cxn ang="0">
                  <a:pos x="300" y="217"/>
                </a:cxn>
                <a:cxn ang="0">
                  <a:pos x="297" y="187"/>
                </a:cxn>
                <a:cxn ang="0">
                  <a:pos x="340" y="200"/>
                </a:cxn>
                <a:cxn ang="0">
                  <a:pos x="373" y="215"/>
                </a:cxn>
                <a:cxn ang="0">
                  <a:pos x="361" y="190"/>
                </a:cxn>
                <a:cxn ang="0">
                  <a:pos x="395" y="190"/>
                </a:cxn>
                <a:cxn ang="0">
                  <a:pos x="405" y="179"/>
                </a:cxn>
                <a:cxn ang="0">
                  <a:pos x="433" y="179"/>
                </a:cxn>
                <a:cxn ang="0">
                  <a:pos x="449" y="177"/>
                </a:cxn>
                <a:cxn ang="0">
                  <a:pos x="424" y="154"/>
                </a:cxn>
                <a:cxn ang="0">
                  <a:pos x="460" y="152"/>
                </a:cxn>
                <a:cxn ang="0">
                  <a:pos x="471" y="145"/>
                </a:cxn>
                <a:cxn ang="0">
                  <a:pos x="451" y="128"/>
                </a:cxn>
                <a:cxn ang="0">
                  <a:pos x="485" y="118"/>
                </a:cxn>
                <a:cxn ang="0">
                  <a:pos x="502" y="116"/>
                </a:cxn>
                <a:cxn ang="0">
                  <a:pos x="481" y="97"/>
                </a:cxn>
                <a:cxn ang="0">
                  <a:pos x="519" y="90"/>
                </a:cxn>
                <a:cxn ang="0">
                  <a:pos x="527" y="86"/>
                </a:cxn>
                <a:cxn ang="0">
                  <a:pos x="508" y="71"/>
                </a:cxn>
                <a:cxn ang="0">
                  <a:pos x="542" y="69"/>
                </a:cxn>
                <a:cxn ang="0">
                  <a:pos x="568" y="71"/>
                </a:cxn>
                <a:cxn ang="0">
                  <a:pos x="538" y="40"/>
                </a:cxn>
                <a:cxn ang="0">
                  <a:pos x="563" y="44"/>
                </a:cxn>
                <a:cxn ang="0">
                  <a:pos x="601" y="54"/>
                </a:cxn>
                <a:cxn ang="0">
                  <a:pos x="601" y="40"/>
                </a:cxn>
                <a:cxn ang="0">
                  <a:pos x="629" y="33"/>
                </a:cxn>
                <a:cxn ang="0">
                  <a:pos x="751" y="31"/>
                </a:cxn>
                <a:cxn ang="0">
                  <a:pos x="703" y="17"/>
                </a:cxn>
                <a:cxn ang="0">
                  <a:pos x="618" y="2"/>
                </a:cxn>
                <a:cxn ang="0">
                  <a:pos x="551" y="4"/>
                </a:cxn>
                <a:cxn ang="0">
                  <a:pos x="494" y="21"/>
                </a:cxn>
                <a:cxn ang="0">
                  <a:pos x="458" y="48"/>
                </a:cxn>
                <a:cxn ang="0">
                  <a:pos x="414" y="116"/>
                </a:cxn>
                <a:cxn ang="0">
                  <a:pos x="382" y="154"/>
                </a:cxn>
                <a:cxn ang="0">
                  <a:pos x="346" y="154"/>
                </a:cxn>
                <a:cxn ang="0">
                  <a:pos x="283" y="154"/>
                </a:cxn>
                <a:cxn ang="0">
                  <a:pos x="224" y="160"/>
                </a:cxn>
                <a:cxn ang="0">
                  <a:pos x="192" y="169"/>
                </a:cxn>
                <a:cxn ang="0">
                  <a:pos x="150" y="179"/>
                </a:cxn>
                <a:cxn ang="0">
                  <a:pos x="95" y="188"/>
                </a:cxn>
                <a:cxn ang="0">
                  <a:pos x="49" y="188"/>
                </a:cxn>
                <a:cxn ang="0">
                  <a:pos x="11" y="204"/>
                </a:cxn>
              </a:cxnLst>
              <a:rect l="0" t="0" r="r" b="b"/>
              <a:pathLst>
                <a:path w="751" h="255">
                  <a:moveTo>
                    <a:pt x="0" y="215"/>
                  </a:moveTo>
                  <a:lnTo>
                    <a:pt x="55" y="249"/>
                  </a:lnTo>
                  <a:lnTo>
                    <a:pt x="55" y="247"/>
                  </a:lnTo>
                  <a:lnTo>
                    <a:pt x="53" y="244"/>
                  </a:lnTo>
                  <a:lnTo>
                    <a:pt x="53" y="240"/>
                  </a:lnTo>
                  <a:lnTo>
                    <a:pt x="53" y="236"/>
                  </a:lnTo>
                  <a:lnTo>
                    <a:pt x="51" y="230"/>
                  </a:lnTo>
                  <a:lnTo>
                    <a:pt x="51" y="226"/>
                  </a:lnTo>
                  <a:lnTo>
                    <a:pt x="53" y="223"/>
                  </a:lnTo>
                  <a:lnTo>
                    <a:pt x="55" y="223"/>
                  </a:lnTo>
                  <a:lnTo>
                    <a:pt x="59" y="225"/>
                  </a:lnTo>
                  <a:lnTo>
                    <a:pt x="65" y="22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87" y="244"/>
                  </a:lnTo>
                  <a:lnTo>
                    <a:pt x="95" y="249"/>
                  </a:lnTo>
                  <a:lnTo>
                    <a:pt x="99" y="253"/>
                  </a:lnTo>
                  <a:lnTo>
                    <a:pt x="101" y="255"/>
                  </a:lnTo>
                  <a:lnTo>
                    <a:pt x="101" y="253"/>
                  </a:lnTo>
                  <a:lnTo>
                    <a:pt x="99" y="249"/>
                  </a:lnTo>
                  <a:lnTo>
                    <a:pt x="97" y="244"/>
                  </a:lnTo>
                  <a:lnTo>
                    <a:pt x="97" y="238"/>
                  </a:lnTo>
                  <a:lnTo>
                    <a:pt x="95" y="230"/>
                  </a:lnTo>
                  <a:lnTo>
                    <a:pt x="97" y="226"/>
                  </a:lnTo>
                  <a:lnTo>
                    <a:pt x="97" y="223"/>
                  </a:lnTo>
                  <a:lnTo>
                    <a:pt x="101" y="223"/>
                  </a:lnTo>
                  <a:lnTo>
                    <a:pt x="106" y="225"/>
                  </a:lnTo>
                  <a:lnTo>
                    <a:pt x="114" y="230"/>
                  </a:lnTo>
                  <a:lnTo>
                    <a:pt x="116" y="232"/>
                  </a:lnTo>
                  <a:lnTo>
                    <a:pt x="122" y="234"/>
                  </a:lnTo>
                  <a:lnTo>
                    <a:pt x="125" y="238"/>
                  </a:lnTo>
                  <a:lnTo>
                    <a:pt x="129" y="242"/>
                  </a:lnTo>
                  <a:lnTo>
                    <a:pt x="137" y="245"/>
                  </a:lnTo>
                  <a:lnTo>
                    <a:pt x="144" y="249"/>
                  </a:lnTo>
                  <a:lnTo>
                    <a:pt x="148" y="255"/>
                  </a:lnTo>
                  <a:lnTo>
                    <a:pt x="150" y="255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50" y="244"/>
                  </a:lnTo>
                  <a:lnTo>
                    <a:pt x="150" y="238"/>
                  </a:lnTo>
                  <a:lnTo>
                    <a:pt x="150" y="230"/>
                  </a:lnTo>
                  <a:lnTo>
                    <a:pt x="150" y="226"/>
                  </a:lnTo>
                  <a:lnTo>
                    <a:pt x="150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64" y="225"/>
                  </a:lnTo>
                  <a:lnTo>
                    <a:pt x="167" y="226"/>
                  </a:lnTo>
                  <a:lnTo>
                    <a:pt x="171" y="228"/>
                  </a:lnTo>
                  <a:lnTo>
                    <a:pt x="177" y="230"/>
                  </a:lnTo>
                  <a:lnTo>
                    <a:pt x="181" y="232"/>
                  </a:lnTo>
                  <a:lnTo>
                    <a:pt x="184" y="234"/>
                  </a:lnTo>
                  <a:lnTo>
                    <a:pt x="190" y="236"/>
                  </a:lnTo>
                  <a:lnTo>
                    <a:pt x="194" y="238"/>
                  </a:lnTo>
                  <a:lnTo>
                    <a:pt x="200" y="240"/>
                  </a:lnTo>
                  <a:lnTo>
                    <a:pt x="203" y="242"/>
                  </a:lnTo>
                  <a:lnTo>
                    <a:pt x="207" y="244"/>
                  </a:lnTo>
                  <a:lnTo>
                    <a:pt x="205" y="242"/>
                  </a:lnTo>
                  <a:lnTo>
                    <a:pt x="203" y="238"/>
                  </a:lnTo>
                  <a:lnTo>
                    <a:pt x="200" y="230"/>
                  </a:lnTo>
                  <a:lnTo>
                    <a:pt x="196" y="225"/>
                  </a:lnTo>
                  <a:lnTo>
                    <a:pt x="192" y="217"/>
                  </a:lnTo>
                  <a:lnTo>
                    <a:pt x="190" y="211"/>
                  </a:lnTo>
                  <a:lnTo>
                    <a:pt x="190" y="207"/>
                  </a:lnTo>
                  <a:lnTo>
                    <a:pt x="194" y="206"/>
                  </a:lnTo>
                  <a:lnTo>
                    <a:pt x="198" y="206"/>
                  </a:lnTo>
                  <a:lnTo>
                    <a:pt x="205" y="207"/>
                  </a:lnTo>
                  <a:lnTo>
                    <a:pt x="207" y="209"/>
                  </a:lnTo>
                  <a:lnTo>
                    <a:pt x="213" y="211"/>
                  </a:lnTo>
                  <a:lnTo>
                    <a:pt x="217" y="211"/>
                  </a:lnTo>
                  <a:lnTo>
                    <a:pt x="221" y="215"/>
                  </a:lnTo>
                  <a:lnTo>
                    <a:pt x="228" y="217"/>
                  </a:lnTo>
                  <a:lnTo>
                    <a:pt x="236" y="221"/>
                  </a:lnTo>
                  <a:lnTo>
                    <a:pt x="240" y="223"/>
                  </a:lnTo>
                  <a:lnTo>
                    <a:pt x="241" y="223"/>
                  </a:lnTo>
                  <a:lnTo>
                    <a:pt x="240" y="223"/>
                  </a:lnTo>
                  <a:lnTo>
                    <a:pt x="238" y="219"/>
                  </a:lnTo>
                  <a:lnTo>
                    <a:pt x="236" y="213"/>
                  </a:lnTo>
                  <a:lnTo>
                    <a:pt x="232" y="207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30" y="192"/>
                  </a:lnTo>
                  <a:lnTo>
                    <a:pt x="236" y="192"/>
                  </a:lnTo>
                  <a:lnTo>
                    <a:pt x="238" y="192"/>
                  </a:lnTo>
                  <a:lnTo>
                    <a:pt x="241" y="192"/>
                  </a:lnTo>
                  <a:lnTo>
                    <a:pt x="245" y="194"/>
                  </a:lnTo>
                  <a:lnTo>
                    <a:pt x="251" y="196"/>
                  </a:lnTo>
                  <a:lnTo>
                    <a:pt x="255" y="198"/>
                  </a:lnTo>
                  <a:lnTo>
                    <a:pt x="260" y="202"/>
                  </a:lnTo>
                  <a:lnTo>
                    <a:pt x="268" y="204"/>
                  </a:lnTo>
                  <a:lnTo>
                    <a:pt x="274" y="207"/>
                  </a:lnTo>
                  <a:lnTo>
                    <a:pt x="279" y="209"/>
                  </a:lnTo>
                  <a:lnTo>
                    <a:pt x="285" y="213"/>
                  </a:lnTo>
                  <a:lnTo>
                    <a:pt x="289" y="215"/>
                  </a:lnTo>
                  <a:lnTo>
                    <a:pt x="295" y="219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2" y="221"/>
                  </a:lnTo>
                  <a:lnTo>
                    <a:pt x="300" y="217"/>
                  </a:lnTo>
                  <a:lnTo>
                    <a:pt x="297" y="211"/>
                  </a:lnTo>
                  <a:lnTo>
                    <a:pt x="295" y="206"/>
                  </a:lnTo>
                  <a:lnTo>
                    <a:pt x="291" y="198"/>
                  </a:lnTo>
                  <a:lnTo>
                    <a:pt x="289" y="192"/>
                  </a:lnTo>
                  <a:lnTo>
                    <a:pt x="291" y="188"/>
                  </a:lnTo>
                  <a:lnTo>
                    <a:pt x="295" y="187"/>
                  </a:lnTo>
                  <a:lnTo>
                    <a:pt x="297" y="187"/>
                  </a:lnTo>
                  <a:lnTo>
                    <a:pt x="302" y="187"/>
                  </a:lnTo>
                  <a:lnTo>
                    <a:pt x="306" y="188"/>
                  </a:lnTo>
                  <a:lnTo>
                    <a:pt x="314" y="190"/>
                  </a:lnTo>
                  <a:lnTo>
                    <a:pt x="319" y="192"/>
                  </a:lnTo>
                  <a:lnTo>
                    <a:pt x="325" y="194"/>
                  </a:lnTo>
                  <a:lnTo>
                    <a:pt x="333" y="196"/>
                  </a:lnTo>
                  <a:lnTo>
                    <a:pt x="340" y="200"/>
                  </a:lnTo>
                  <a:lnTo>
                    <a:pt x="346" y="202"/>
                  </a:lnTo>
                  <a:lnTo>
                    <a:pt x="352" y="206"/>
                  </a:lnTo>
                  <a:lnTo>
                    <a:pt x="357" y="207"/>
                  </a:lnTo>
                  <a:lnTo>
                    <a:pt x="363" y="209"/>
                  </a:lnTo>
                  <a:lnTo>
                    <a:pt x="367" y="211"/>
                  </a:lnTo>
                  <a:lnTo>
                    <a:pt x="371" y="213"/>
                  </a:lnTo>
                  <a:lnTo>
                    <a:pt x="373" y="215"/>
                  </a:lnTo>
                  <a:lnTo>
                    <a:pt x="375" y="215"/>
                  </a:lnTo>
                  <a:lnTo>
                    <a:pt x="373" y="213"/>
                  </a:lnTo>
                  <a:lnTo>
                    <a:pt x="371" y="211"/>
                  </a:lnTo>
                  <a:lnTo>
                    <a:pt x="367" y="206"/>
                  </a:lnTo>
                  <a:lnTo>
                    <a:pt x="365" y="202"/>
                  </a:lnTo>
                  <a:lnTo>
                    <a:pt x="361" y="196"/>
                  </a:lnTo>
                  <a:lnTo>
                    <a:pt x="361" y="190"/>
                  </a:lnTo>
                  <a:lnTo>
                    <a:pt x="361" y="187"/>
                  </a:lnTo>
                  <a:lnTo>
                    <a:pt x="365" y="187"/>
                  </a:lnTo>
                  <a:lnTo>
                    <a:pt x="369" y="187"/>
                  </a:lnTo>
                  <a:lnTo>
                    <a:pt x="376" y="187"/>
                  </a:lnTo>
                  <a:lnTo>
                    <a:pt x="382" y="188"/>
                  </a:lnTo>
                  <a:lnTo>
                    <a:pt x="390" y="188"/>
                  </a:lnTo>
                  <a:lnTo>
                    <a:pt x="395" y="190"/>
                  </a:lnTo>
                  <a:lnTo>
                    <a:pt x="401" y="192"/>
                  </a:lnTo>
                  <a:lnTo>
                    <a:pt x="405" y="192"/>
                  </a:lnTo>
                  <a:lnTo>
                    <a:pt x="407" y="192"/>
                  </a:lnTo>
                  <a:lnTo>
                    <a:pt x="405" y="190"/>
                  </a:lnTo>
                  <a:lnTo>
                    <a:pt x="403" y="187"/>
                  </a:lnTo>
                  <a:lnTo>
                    <a:pt x="401" y="181"/>
                  </a:lnTo>
                  <a:lnTo>
                    <a:pt x="405" y="179"/>
                  </a:lnTo>
                  <a:lnTo>
                    <a:pt x="407" y="177"/>
                  </a:lnTo>
                  <a:lnTo>
                    <a:pt x="413" y="177"/>
                  </a:lnTo>
                  <a:lnTo>
                    <a:pt x="416" y="177"/>
                  </a:lnTo>
                  <a:lnTo>
                    <a:pt x="420" y="177"/>
                  </a:lnTo>
                  <a:lnTo>
                    <a:pt x="426" y="179"/>
                  </a:lnTo>
                  <a:lnTo>
                    <a:pt x="430" y="179"/>
                  </a:lnTo>
                  <a:lnTo>
                    <a:pt x="433" y="179"/>
                  </a:lnTo>
                  <a:lnTo>
                    <a:pt x="437" y="179"/>
                  </a:lnTo>
                  <a:lnTo>
                    <a:pt x="441" y="179"/>
                  </a:lnTo>
                  <a:lnTo>
                    <a:pt x="445" y="179"/>
                  </a:lnTo>
                  <a:lnTo>
                    <a:pt x="451" y="181"/>
                  </a:lnTo>
                  <a:lnTo>
                    <a:pt x="452" y="181"/>
                  </a:lnTo>
                  <a:lnTo>
                    <a:pt x="452" y="179"/>
                  </a:lnTo>
                  <a:lnTo>
                    <a:pt x="449" y="177"/>
                  </a:lnTo>
                  <a:lnTo>
                    <a:pt x="443" y="173"/>
                  </a:lnTo>
                  <a:lnTo>
                    <a:pt x="437" y="169"/>
                  </a:lnTo>
                  <a:lnTo>
                    <a:pt x="432" y="166"/>
                  </a:lnTo>
                  <a:lnTo>
                    <a:pt x="426" y="162"/>
                  </a:lnTo>
                  <a:lnTo>
                    <a:pt x="422" y="158"/>
                  </a:lnTo>
                  <a:lnTo>
                    <a:pt x="424" y="156"/>
                  </a:lnTo>
                  <a:lnTo>
                    <a:pt x="424" y="154"/>
                  </a:lnTo>
                  <a:lnTo>
                    <a:pt x="426" y="152"/>
                  </a:lnTo>
                  <a:lnTo>
                    <a:pt x="432" y="152"/>
                  </a:lnTo>
                  <a:lnTo>
                    <a:pt x="435" y="152"/>
                  </a:lnTo>
                  <a:lnTo>
                    <a:pt x="439" y="152"/>
                  </a:lnTo>
                  <a:lnTo>
                    <a:pt x="447" y="152"/>
                  </a:lnTo>
                  <a:lnTo>
                    <a:pt x="452" y="152"/>
                  </a:lnTo>
                  <a:lnTo>
                    <a:pt x="460" y="152"/>
                  </a:lnTo>
                  <a:lnTo>
                    <a:pt x="466" y="152"/>
                  </a:lnTo>
                  <a:lnTo>
                    <a:pt x="471" y="152"/>
                  </a:lnTo>
                  <a:lnTo>
                    <a:pt x="477" y="152"/>
                  </a:lnTo>
                  <a:lnTo>
                    <a:pt x="485" y="150"/>
                  </a:lnTo>
                  <a:lnTo>
                    <a:pt x="481" y="149"/>
                  </a:lnTo>
                  <a:lnTo>
                    <a:pt x="477" y="147"/>
                  </a:lnTo>
                  <a:lnTo>
                    <a:pt x="471" y="145"/>
                  </a:lnTo>
                  <a:lnTo>
                    <a:pt x="468" y="143"/>
                  </a:lnTo>
                  <a:lnTo>
                    <a:pt x="464" y="139"/>
                  </a:lnTo>
                  <a:lnTo>
                    <a:pt x="458" y="137"/>
                  </a:lnTo>
                  <a:lnTo>
                    <a:pt x="454" y="135"/>
                  </a:lnTo>
                  <a:lnTo>
                    <a:pt x="452" y="133"/>
                  </a:lnTo>
                  <a:lnTo>
                    <a:pt x="449" y="130"/>
                  </a:lnTo>
                  <a:lnTo>
                    <a:pt x="451" y="128"/>
                  </a:lnTo>
                  <a:lnTo>
                    <a:pt x="454" y="126"/>
                  </a:lnTo>
                  <a:lnTo>
                    <a:pt x="462" y="124"/>
                  </a:lnTo>
                  <a:lnTo>
                    <a:pt x="466" y="122"/>
                  </a:lnTo>
                  <a:lnTo>
                    <a:pt x="471" y="120"/>
                  </a:lnTo>
                  <a:lnTo>
                    <a:pt x="475" y="120"/>
                  </a:lnTo>
                  <a:lnTo>
                    <a:pt x="481" y="120"/>
                  </a:lnTo>
                  <a:lnTo>
                    <a:pt x="485" y="118"/>
                  </a:lnTo>
                  <a:lnTo>
                    <a:pt x="490" y="118"/>
                  </a:lnTo>
                  <a:lnTo>
                    <a:pt x="494" y="116"/>
                  </a:lnTo>
                  <a:lnTo>
                    <a:pt x="498" y="116"/>
                  </a:lnTo>
                  <a:lnTo>
                    <a:pt x="506" y="116"/>
                  </a:lnTo>
                  <a:lnTo>
                    <a:pt x="508" y="116"/>
                  </a:lnTo>
                  <a:lnTo>
                    <a:pt x="506" y="116"/>
                  </a:lnTo>
                  <a:lnTo>
                    <a:pt x="502" y="116"/>
                  </a:lnTo>
                  <a:lnTo>
                    <a:pt x="498" y="114"/>
                  </a:lnTo>
                  <a:lnTo>
                    <a:pt x="492" y="112"/>
                  </a:lnTo>
                  <a:lnTo>
                    <a:pt x="487" y="109"/>
                  </a:lnTo>
                  <a:lnTo>
                    <a:pt x="481" y="107"/>
                  </a:lnTo>
                  <a:lnTo>
                    <a:pt x="479" y="103"/>
                  </a:lnTo>
                  <a:lnTo>
                    <a:pt x="479" y="101"/>
                  </a:lnTo>
                  <a:lnTo>
                    <a:pt x="481" y="97"/>
                  </a:lnTo>
                  <a:lnTo>
                    <a:pt x="489" y="95"/>
                  </a:lnTo>
                  <a:lnTo>
                    <a:pt x="492" y="93"/>
                  </a:lnTo>
                  <a:lnTo>
                    <a:pt x="498" y="93"/>
                  </a:lnTo>
                  <a:lnTo>
                    <a:pt x="502" y="92"/>
                  </a:lnTo>
                  <a:lnTo>
                    <a:pt x="509" y="92"/>
                  </a:lnTo>
                  <a:lnTo>
                    <a:pt x="513" y="92"/>
                  </a:lnTo>
                  <a:lnTo>
                    <a:pt x="519" y="90"/>
                  </a:lnTo>
                  <a:lnTo>
                    <a:pt x="525" y="90"/>
                  </a:lnTo>
                  <a:lnTo>
                    <a:pt x="528" y="90"/>
                  </a:lnTo>
                  <a:lnTo>
                    <a:pt x="536" y="90"/>
                  </a:lnTo>
                  <a:lnTo>
                    <a:pt x="538" y="90"/>
                  </a:lnTo>
                  <a:lnTo>
                    <a:pt x="536" y="90"/>
                  </a:lnTo>
                  <a:lnTo>
                    <a:pt x="532" y="88"/>
                  </a:lnTo>
                  <a:lnTo>
                    <a:pt x="527" y="86"/>
                  </a:lnTo>
                  <a:lnTo>
                    <a:pt x="521" y="84"/>
                  </a:lnTo>
                  <a:lnTo>
                    <a:pt x="513" y="80"/>
                  </a:lnTo>
                  <a:lnTo>
                    <a:pt x="508" y="78"/>
                  </a:lnTo>
                  <a:lnTo>
                    <a:pt x="506" y="76"/>
                  </a:lnTo>
                  <a:lnTo>
                    <a:pt x="506" y="74"/>
                  </a:lnTo>
                  <a:lnTo>
                    <a:pt x="506" y="71"/>
                  </a:lnTo>
                  <a:lnTo>
                    <a:pt x="508" y="71"/>
                  </a:lnTo>
                  <a:lnTo>
                    <a:pt x="511" y="71"/>
                  </a:lnTo>
                  <a:lnTo>
                    <a:pt x="515" y="71"/>
                  </a:lnTo>
                  <a:lnTo>
                    <a:pt x="519" y="69"/>
                  </a:lnTo>
                  <a:lnTo>
                    <a:pt x="525" y="69"/>
                  </a:lnTo>
                  <a:lnTo>
                    <a:pt x="530" y="69"/>
                  </a:lnTo>
                  <a:lnTo>
                    <a:pt x="538" y="69"/>
                  </a:lnTo>
                  <a:lnTo>
                    <a:pt x="542" y="69"/>
                  </a:lnTo>
                  <a:lnTo>
                    <a:pt x="547" y="69"/>
                  </a:lnTo>
                  <a:lnTo>
                    <a:pt x="553" y="69"/>
                  </a:lnTo>
                  <a:lnTo>
                    <a:pt x="559" y="71"/>
                  </a:lnTo>
                  <a:lnTo>
                    <a:pt x="563" y="71"/>
                  </a:lnTo>
                  <a:lnTo>
                    <a:pt x="567" y="71"/>
                  </a:lnTo>
                  <a:lnTo>
                    <a:pt x="568" y="71"/>
                  </a:lnTo>
                  <a:lnTo>
                    <a:pt x="568" y="71"/>
                  </a:lnTo>
                  <a:lnTo>
                    <a:pt x="567" y="69"/>
                  </a:lnTo>
                  <a:lnTo>
                    <a:pt x="563" y="65"/>
                  </a:lnTo>
                  <a:lnTo>
                    <a:pt x="557" y="61"/>
                  </a:lnTo>
                  <a:lnTo>
                    <a:pt x="551" y="55"/>
                  </a:lnTo>
                  <a:lnTo>
                    <a:pt x="544" y="48"/>
                  </a:lnTo>
                  <a:lnTo>
                    <a:pt x="540" y="44"/>
                  </a:lnTo>
                  <a:lnTo>
                    <a:pt x="538" y="40"/>
                  </a:lnTo>
                  <a:lnTo>
                    <a:pt x="538" y="38"/>
                  </a:lnTo>
                  <a:lnTo>
                    <a:pt x="540" y="38"/>
                  </a:lnTo>
                  <a:lnTo>
                    <a:pt x="542" y="38"/>
                  </a:lnTo>
                  <a:lnTo>
                    <a:pt x="546" y="40"/>
                  </a:lnTo>
                  <a:lnTo>
                    <a:pt x="551" y="40"/>
                  </a:lnTo>
                  <a:lnTo>
                    <a:pt x="557" y="42"/>
                  </a:lnTo>
                  <a:lnTo>
                    <a:pt x="563" y="44"/>
                  </a:lnTo>
                  <a:lnTo>
                    <a:pt x="568" y="44"/>
                  </a:lnTo>
                  <a:lnTo>
                    <a:pt x="574" y="46"/>
                  </a:lnTo>
                  <a:lnTo>
                    <a:pt x="580" y="48"/>
                  </a:lnTo>
                  <a:lnTo>
                    <a:pt x="586" y="48"/>
                  </a:lnTo>
                  <a:lnTo>
                    <a:pt x="591" y="50"/>
                  </a:lnTo>
                  <a:lnTo>
                    <a:pt x="597" y="52"/>
                  </a:lnTo>
                  <a:lnTo>
                    <a:pt x="601" y="54"/>
                  </a:lnTo>
                  <a:lnTo>
                    <a:pt x="605" y="54"/>
                  </a:lnTo>
                  <a:lnTo>
                    <a:pt x="605" y="54"/>
                  </a:lnTo>
                  <a:lnTo>
                    <a:pt x="606" y="55"/>
                  </a:lnTo>
                  <a:lnTo>
                    <a:pt x="605" y="54"/>
                  </a:lnTo>
                  <a:lnTo>
                    <a:pt x="605" y="50"/>
                  </a:lnTo>
                  <a:lnTo>
                    <a:pt x="603" y="46"/>
                  </a:lnTo>
                  <a:lnTo>
                    <a:pt x="601" y="40"/>
                  </a:lnTo>
                  <a:lnTo>
                    <a:pt x="599" y="35"/>
                  </a:lnTo>
                  <a:lnTo>
                    <a:pt x="599" y="31"/>
                  </a:lnTo>
                  <a:lnTo>
                    <a:pt x="601" y="29"/>
                  </a:lnTo>
                  <a:lnTo>
                    <a:pt x="606" y="27"/>
                  </a:lnTo>
                  <a:lnTo>
                    <a:pt x="614" y="27"/>
                  </a:lnTo>
                  <a:lnTo>
                    <a:pt x="622" y="31"/>
                  </a:lnTo>
                  <a:lnTo>
                    <a:pt x="629" y="33"/>
                  </a:lnTo>
                  <a:lnTo>
                    <a:pt x="637" y="38"/>
                  </a:lnTo>
                  <a:lnTo>
                    <a:pt x="644" y="40"/>
                  </a:lnTo>
                  <a:lnTo>
                    <a:pt x="650" y="44"/>
                  </a:lnTo>
                  <a:lnTo>
                    <a:pt x="654" y="46"/>
                  </a:lnTo>
                  <a:lnTo>
                    <a:pt x="656" y="48"/>
                  </a:lnTo>
                  <a:lnTo>
                    <a:pt x="665" y="31"/>
                  </a:lnTo>
                  <a:lnTo>
                    <a:pt x="751" y="31"/>
                  </a:lnTo>
                  <a:lnTo>
                    <a:pt x="751" y="31"/>
                  </a:lnTo>
                  <a:lnTo>
                    <a:pt x="747" y="31"/>
                  </a:lnTo>
                  <a:lnTo>
                    <a:pt x="741" y="27"/>
                  </a:lnTo>
                  <a:lnTo>
                    <a:pt x="734" y="27"/>
                  </a:lnTo>
                  <a:lnTo>
                    <a:pt x="724" y="23"/>
                  </a:lnTo>
                  <a:lnTo>
                    <a:pt x="715" y="21"/>
                  </a:lnTo>
                  <a:lnTo>
                    <a:pt x="703" y="17"/>
                  </a:lnTo>
                  <a:lnTo>
                    <a:pt x="694" y="16"/>
                  </a:lnTo>
                  <a:lnTo>
                    <a:pt x="681" y="12"/>
                  </a:lnTo>
                  <a:lnTo>
                    <a:pt x="667" y="10"/>
                  </a:lnTo>
                  <a:lnTo>
                    <a:pt x="654" y="8"/>
                  </a:lnTo>
                  <a:lnTo>
                    <a:pt x="643" y="4"/>
                  </a:lnTo>
                  <a:lnTo>
                    <a:pt x="629" y="2"/>
                  </a:lnTo>
                  <a:lnTo>
                    <a:pt x="618" y="2"/>
                  </a:lnTo>
                  <a:lnTo>
                    <a:pt x="608" y="0"/>
                  </a:lnTo>
                  <a:lnTo>
                    <a:pt x="599" y="0"/>
                  </a:lnTo>
                  <a:lnTo>
                    <a:pt x="589" y="0"/>
                  </a:lnTo>
                  <a:lnTo>
                    <a:pt x="580" y="0"/>
                  </a:lnTo>
                  <a:lnTo>
                    <a:pt x="570" y="2"/>
                  </a:lnTo>
                  <a:lnTo>
                    <a:pt x="561" y="4"/>
                  </a:lnTo>
                  <a:lnTo>
                    <a:pt x="551" y="4"/>
                  </a:lnTo>
                  <a:lnTo>
                    <a:pt x="542" y="6"/>
                  </a:lnTo>
                  <a:lnTo>
                    <a:pt x="534" y="8"/>
                  </a:lnTo>
                  <a:lnTo>
                    <a:pt x="525" y="12"/>
                  </a:lnTo>
                  <a:lnTo>
                    <a:pt x="515" y="14"/>
                  </a:lnTo>
                  <a:lnTo>
                    <a:pt x="508" y="16"/>
                  </a:lnTo>
                  <a:lnTo>
                    <a:pt x="502" y="17"/>
                  </a:lnTo>
                  <a:lnTo>
                    <a:pt x="494" y="21"/>
                  </a:lnTo>
                  <a:lnTo>
                    <a:pt x="487" y="23"/>
                  </a:lnTo>
                  <a:lnTo>
                    <a:pt x="481" y="27"/>
                  </a:lnTo>
                  <a:lnTo>
                    <a:pt x="477" y="31"/>
                  </a:lnTo>
                  <a:lnTo>
                    <a:pt x="473" y="33"/>
                  </a:lnTo>
                  <a:lnTo>
                    <a:pt x="468" y="36"/>
                  </a:lnTo>
                  <a:lnTo>
                    <a:pt x="464" y="42"/>
                  </a:lnTo>
                  <a:lnTo>
                    <a:pt x="458" y="48"/>
                  </a:lnTo>
                  <a:lnTo>
                    <a:pt x="452" y="57"/>
                  </a:lnTo>
                  <a:lnTo>
                    <a:pt x="447" y="65"/>
                  </a:lnTo>
                  <a:lnTo>
                    <a:pt x="441" y="74"/>
                  </a:lnTo>
                  <a:lnTo>
                    <a:pt x="435" y="86"/>
                  </a:lnTo>
                  <a:lnTo>
                    <a:pt x="428" y="97"/>
                  </a:lnTo>
                  <a:lnTo>
                    <a:pt x="422" y="107"/>
                  </a:lnTo>
                  <a:lnTo>
                    <a:pt x="414" y="116"/>
                  </a:lnTo>
                  <a:lnTo>
                    <a:pt x="409" y="126"/>
                  </a:lnTo>
                  <a:lnTo>
                    <a:pt x="405" y="133"/>
                  </a:lnTo>
                  <a:lnTo>
                    <a:pt x="397" y="141"/>
                  </a:lnTo>
                  <a:lnTo>
                    <a:pt x="394" y="149"/>
                  </a:lnTo>
                  <a:lnTo>
                    <a:pt x="388" y="152"/>
                  </a:lnTo>
                  <a:lnTo>
                    <a:pt x="386" y="154"/>
                  </a:lnTo>
                  <a:lnTo>
                    <a:pt x="382" y="154"/>
                  </a:lnTo>
                  <a:lnTo>
                    <a:pt x="378" y="154"/>
                  </a:lnTo>
                  <a:lnTo>
                    <a:pt x="373" y="154"/>
                  </a:lnTo>
                  <a:lnTo>
                    <a:pt x="369" y="154"/>
                  </a:lnTo>
                  <a:lnTo>
                    <a:pt x="363" y="154"/>
                  </a:lnTo>
                  <a:lnTo>
                    <a:pt x="357" y="154"/>
                  </a:lnTo>
                  <a:lnTo>
                    <a:pt x="352" y="154"/>
                  </a:lnTo>
                  <a:lnTo>
                    <a:pt x="346" y="154"/>
                  </a:lnTo>
                  <a:lnTo>
                    <a:pt x="338" y="154"/>
                  </a:lnTo>
                  <a:lnTo>
                    <a:pt x="331" y="154"/>
                  </a:lnTo>
                  <a:lnTo>
                    <a:pt x="323" y="154"/>
                  </a:lnTo>
                  <a:lnTo>
                    <a:pt x="316" y="154"/>
                  </a:lnTo>
                  <a:lnTo>
                    <a:pt x="304" y="154"/>
                  </a:lnTo>
                  <a:lnTo>
                    <a:pt x="295" y="154"/>
                  </a:lnTo>
                  <a:lnTo>
                    <a:pt x="283" y="154"/>
                  </a:lnTo>
                  <a:lnTo>
                    <a:pt x="274" y="156"/>
                  </a:lnTo>
                  <a:lnTo>
                    <a:pt x="262" y="156"/>
                  </a:lnTo>
                  <a:lnTo>
                    <a:pt x="253" y="156"/>
                  </a:lnTo>
                  <a:lnTo>
                    <a:pt x="243" y="158"/>
                  </a:lnTo>
                  <a:lnTo>
                    <a:pt x="236" y="158"/>
                  </a:lnTo>
                  <a:lnTo>
                    <a:pt x="230" y="160"/>
                  </a:lnTo>
                  <a:lnTo>
                    <a:pt x="224" y="160"/>
                  </a:lnTo>
                  <a:lnTo>
                    <a:pt x="219" y="162"/>
                  </a:lnTo>
                  <a:lnTo>
                    <a:pt x="213" y="164"/>
                  </a:lnTo>
                  <a:lnTo>
                    <a:pt x="209" y="164"/>
                  </a:lnTo>
                  <a:lnTo>
                    <a:pt x="203" y="166"/>
                  </a:lnTo>
                  <a:lnTo>
                    <a:pt x="200" y="166"/>
                  </a:lnTo>
                  <a:lnTo>
                    <a:pt x="196" y="168"/>
                  </a:lnTo>
                  <a:lnTo>
                    <a:pt x="192" y="169"/>
                  </a:lnTo>
                  <a:lnTo>
                    <a:pt x="188" y="169"/>
                  </a:lnTo>
                  <a:lnTo>
                    <a:pt x="183" y="171"/>
                  </a:lnTo>
                  <a:lnTo>
                    <a:pt x="179" y="173"/>
                  </a:lnTo>
                  <a:lnTo>
                    <a:pt x="171" y="175"/>
                  </a:lnTo>
                  <a:lnTo>
                    <a:pt x="165" y="175"/>
                  </a:lnTo>
                  <a:lnTo>
                    <a:pt x="158" y="177"/>
                  </a:lnTo>
                  <a:lnTo>
                    <a:pt x="150" y="179"/>
                  </a:lnTo>
                  <a:lnTo>
                    <a:pt x="143" y="181"/>
                  </a:lnTo>
                  <a:lnTo>
                    <a:pt x="135" y="183"/>
                  </a:lnTo>
                  <a:lnTo>
                    <a:pt x="127" y="183"/>
                  </a:lnTo>
                  <a:lnTo>
                    <a:pt x="120" y="185"/>
                  </a:lnTo>
                  <a:lnTo>
                    <a:pt x="110" y="187"/>
                  </a:lnTo>
                  <a:lnTo>
                    <a:pt x="103" y="187"/>
                  </a:lnTo>
                  <a:lnTo>
                    <a:pt x="95" y="188"/>
                  </a:lnTo>
                  <a:lnTo>
                    <a:pt x="87" y="188"/>
                  </a:lnTo>
                  <a:lnTo>
                    <a:pt x="80" y="188"/>
                  </a:lnTo>
                  <a:lnTo>
                    <a:pt x="72" y="188"/>
                  </a:lnTo>
                  <a:lnTo>
                    <a:pt x="65" y="188"/>
                  </a:lnTo>
                  <a:lnTo>
                    <a:pt x="61" y="188"/>
                  </a:lnTo>
                  <a:lnTo>
                    <a:pt x="55" y="187"/>
                  </a:lnTo>
                  <a:lnTo>
                    <a:pt x="49" y="188"/>
                  </a:lnTo>
                  <a:lnTo>
                    <a:pt x="44" y="188"/>
                  </a:lnTo>
                  <a:lnTo>
                    <a:pt x="38" y="190"/>
                  </a:lnTo>
                  <a:lnTo>
                    <a:pt x="32" y="192"/>
                  </a:lnTo>
                  <a:lnTo>
                    <a:pt x="27" y="194"/>
                  </a:lnTo>
                  <a:lnTo>
                    <a:pt x="23" y="196"/>
                  </a:lnTo>
                  <a:lnTo>
                    <a:pt x="19" y="200"/>
                  </a:lnTo>
                  <a:lnTo>
                    <a:pt x="11" y="204"/>
                  </a:lnTo>
                  <a:lnTo>
                    <a:pt x="6" y="209"/>
                  </a:lnTo>
                  <a:lnTo>
                    <a:pt x="2" y="213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13" name="Freeform 85"/>
            <p:cNvSpPr>
              <a:spLocks/>
            </p:cNvSpPr>
            <p:nvPr/>
          </p:nvSpPr>
          <p:spPr bwMode="auto">
            <a:xfrm>
              <a:off x="2857" y="2410"/>
              <a:ext cx="319" cy="310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116" y="36"/>
                </a:cxn>
                <a:cxn ang="0">
                  <a:pos x="225" y="30"/>
                </a:cxn>
                <a:cxn ang="0">
                  <a:pos x="339" y="55"/>
                </a:cxn>
                <a:cxn ang="0">
                  <a:pos x="419" y="95"/>
                </a:cxn>
                <a:cxn ang="0">
                  <a:pos x="459" y="127"/>
                </a:cxn>
                <a:cxn ang="0">
                  <a:pos x="470" y="138"/>
                </a:cxn>
                <a:cxn ang="0">
                  <a:pos x="489" y="175"/>
                </a:cxn>
                <a:cxn ang="0">
                  <a:pos x="495" y="201"/>
                </a:cxn>
                <a:cxn ang="0">
                  <a:pos x="500" y="213"/>
                </a:cxn>
                <a:cxn ang="0">
                  <a:pos x="518" y="213"/>
                </a:cxn>
                <a:cxn ang="0">
                  <a:pos x="540" y="252"/>
                </a:cxn>
                <a:cxn ang="0">
                  <a:pos x="548" y="279"/>
                </a:cxn>
                <a:cxn ang="0">
                  <a:pos x="548" y="308"/>
                </a:cxn>
                <a:cxn ang="0">
                  <a:pos x="561" y="306"/>
                </a:cxn>
                <a:cxn ang="0">
                  <a:pos x="567" y="332"/>
                </a:cxn>
                <a:cxn ang="0">
                  <a:pos x="573" y="355"/>
                </a:cxn>
                <a:cxn ang="0">
                  <a:pos x="576" y="380"/>
                </a:cxn>
                <a:cxn ang="0">
                  <a:pos x="578" y="399"/>
                </a:cxn>
                <a:cxn ang="0">
                  <a:pos x="588" y="397"/>
                </a:cxn>
                <a:cxn ang="0">
                  <a:pos x="599" y="427"/>
                </a:cxn>
                <a:cxn ang="0">
                  <a:pos x="609" y="458"/>
                </a:cxn>
                <a:cxn ang="0">
                  <a:pos x="611" y="479"/>
                </a:cxn>
                <a:cxn ang="0">
                  <a:pos x="613" y="553"/>
                </a:cxn>
                <a:cxn ang="0">
                  <a:pos x="603" y="574"/>
                </a:cxn>
                <a:cxn ang="0">
                  <a:pos x="575" y="572"/>
                </a:cxn>
                <a:cxn ang="0">
                  <a:pos x="575" y="583"/>
                </a:cxn>
                <a:cxn ang="0">
                  <a:pos x="575" y="606"/>
                </a:cxn>
                <a:cxn ang="0">
                  <a:pos x="582" y="615"/>
                </a:cxn>
                <a:cxn ang="0">
                  <a:pos x="603" y="619"/>
                </a:cxn>
                <a:cxn ang="0">
                  <a:pos x="626" y="610"/>
                </a:cxn>
                <a:cxn ang="0">
                  <a:pos x="632" y="581"/>
                </a:cxn>
                <a:cxn ang="0">
                  <a:pos x="633" y="539"/>
                </a:cxn>
                <a:cxn ang="0">
                  <a:pos x="639" y="505"/>
                </a:cxn>
                <a:cxn ang="0">
                  <a:pos x="632" y="467"/>
                </a:cxn>
                <a:cxn ang="0">
                  <a:pos x="618" y="424"/>
                </a:cxn>
                <a:cxn ang="0">
                  <a:pos x="607" y="395"/>
                </a:cxn>
                <a:cxn ang="0">
                  <a:pos x="599" y="368"/>
                </a:cxn>
                <a:cxn ang="0">
                  <a:pos x="580" y="308"/>
                </a:cxn>
                <a:cxn ang="0">
                  <a:pos x="563" y="254"/>
                </a:cxn>
                <a:cxn ang="0">
                  <a:pos x="556" y="233"/>
                </a:cxn>
                <a:cxn ang="0">
                  <a:pos x="537" y="199"/>
                </a:cxn>
                <a:cxn ang="0">
                  <a:pos x="514" y="161"/>
                </a:cxn>
                <a:cxn ang="0">
                  <a:pos x="500" y="144"/>
                </a:cxn>
                <a:cxn ang="0">
                  <a:pos x="478" y="114"/>
                </a:cxn>
                <a:cxn ang="0">
                  <a:pos x="453" y="83"/>
                </a:cxn>
                <a:cxn ang="0">
                  <a:pos x="436" y="70"/>
                </a:cxn>
                <a:cxn ang="0">
                  <a:pos x="386" y="49"/>
                </a:cxn>
                <a:cxn ang="0">
                  <a:pos x="322" y="24"/>
                </a:cxn>
                <a:cxn ang="0">
                  <a:pos x="291" y="13"/>
                </a:cxn>
                <a:cxn ang="0">
                  <a:pos x="268" y="7"/>
                </a:cxn>
                <a:cxn ang="0">
                  <a:pos x="230" y="2"/>
                </a:cxn>
                <a:cxn ang="0">
                  <a:pos x="179" y="2"/>
                </a:cxn>
                <a:cxn ang="0">
                  <a:pos x="128" y="5"/>
                </a:cxn>
                <a:cxn ang="0">
                  <a:pos x="90" y="7"/>
                </a:cxn>
                <a:cxn ang="0">
                  <a:pos x="71" y="9"/>
                </a:cxn>
                <a:cxn ang="0">
                  <a:pos x="42" y="19"/>
                </a:cxn>
                <a:cxn ang="0">
                  <a:pos x="18" y="32"/>
                </a:cxn>
                <a:cxn ang="0">
                  <a:pos x="0" y="59"/>
                </a:cxn>
              </a:cxnLst>
              <a:rect l="0" t="0" r="r" b="b"/>
              <a:pathLst>
                <a:path w="639" h="619">
                  <a:moveTo>
                    <a:pt x="19" y="64"/>
                  </a:moveTo>
                  <a:lnTo>
                    <a:pt x="19" y="62"/>
                  </a:lnTo>
                  <a:lnTo>
                    <a:pt x="23" y="60"/>
                  </a:lnTo>
                  <a:lnTo>
                    <a:pt x="31" y="57"/>
                  </a:lnTo>
                  <a:lnTo>
                    <a:pt x="40" y="55"/>
                  </a:lnTo>
                  <a:lnTo>
                    <a:pt x="52" y="51"/>
                  </a:lnTo>
                  <a:lnTo>
                    <a:pt x="65" y="47"/>
                  </a:lnTo>
                  <a:lnTo>
                    <a:pt x="80" y="43"/>
                  </a:lnTo>
                  <a:lnTo>
                    <a:pt x="97" y="40"/>
                  </a:lnTo>
                  <a:lnTo>
                    <a:pt x="116" y="36"/>
                  </a:lnTo>
                  <a:lnTo>
                    <a:pt x="135" y="32"/>
                  </a:lnTo>
                  <a:lnTo>
                    <a:pt x="156" y="30"/>
                  </a:lnTo>
                  <a:lnTo>
                    <a:pt x="179" y="28"/>
                  </a:lnTo>
                  <a:lnTo>
                    <a:pt x="202" y="28"/>
                  </a:lnTo>
                  <a:lnTo>
                    <a:pt x="225" y="30"/>
                  </a:lnTo>
                  <a:lnTo>
                    <a:pt x="249" y="32"/>
                  </a:lnTo>
                  <a:lnTo>
                    <a:pt x="274" y="36"/>
                  </a:lnTo>
                  <a:lnTo>
                    <a:pt x="297" y="41"/>
                  </a:lnTo>
                  <a:lnTo>
                    <a:pt x="320" y="47"/>
                  </a:lnTo>
                  <a:lnTo>
                    <a:pt x="339" y="55"/>
                  </a:lnTo>
                  <a:lnTo>
                    <a:pt x="360" y="62"/>
                  </a:lnTo>
                  <a:lnTo>
                    <a:pt x="375" y="70"/>
                  </a:lnTo>
                  <a:lnTo>
                    <a:pt x="392" y="78"/>
                  </a:lnTo>
                  <a:lnTo>
                    <a:pt x="405" y="85"/>
                  </a:lnTo>
                  <a:lnTo>
                    <a:pt x="419" y="95"/>
                  </a:lnTo>
                  <a:lnTo>
                    <a:pt x="428" y="102"/>
                  </a:lnTo>
                  <a:lnTo>
                    <a:pt x="440" y="110"/>
                  </a:lnTo>
                  <a:lnTo>
                    <a:pt x="447" y="116"/>
                  </a:lnTo>
                  <a:lnTo>
                    <a:pt x="455" y="121"/>
                  </a:lnTo>
                  <a:lnTo>
                    <a:pt x="459" y="127"/>
                  </a:lnTo>
                  <a:lnTo>
                    <a:pt x="464" y="131"/>
                  </a:lnTo>
                  <a:lnTo>
                    <a:pt x="464" y="133"/>
                  </a:lnTo>
                  <a:lnTo>
                    <a:pt x="466" y="135"/>
                  </a:lnTo>
                  <a:lnTo>
                    <a:pt x="466" y="135"/>
                  </a:lnTo>
                  <a:lnTo>
                    <a:pt x="470" y="138"/>
                  </a:lnTo>
                  <a:lnTo>
                    <a:pt x="474" y="144"/>
                  </a:lnTo>
                  <a:lnTo>
                    <a:pt x="478" y="154"/>
                  </a:lnTo>
                  <a:lnTo>
                    <a:pt x="481" y="159"/>
                  </a:lnTo>
                  <a:lnTo>
                    <a:pt x="485" y="167"/>
                  </a:lnTo>
                  <a:lnTo>
                    <a:pt x="489" y="175"/>
                  </a:lnTo>
                  <a:lnTo>
                    <a:pt x="491" y="180"/>
                  </a:lnTo>
                  <a:lnTo>
                    <a:pt x="491" y="184"/>
                  </a:lnTo>
                  <a:lnTo>
                    <a:pt x="491" y="190"/>
                  </a:lnTo>
                  <a:lnTo>
                    <a:pt x="491" y="195"/>
                  </a:lnTo>
                  <a:lnTo>
                    <a:pt x="495" y="201"/>
                  </a:lnTo>
                  <a:lnTo>
                    <a:pt x="495" y="205"/>
                  </a:lnTo>
                  <a:lnTo>
                    <a:pt x="497" y="211"/>
                  </a:lnTo>
                  <a:lnTo>
                    <a:pt x="498" y="213"/>
                  </a:lnTo>
                  <a:lnTo>
                    <a:pt x="498" y="214"/>
                  </a:lnTo>
                  <a:lnTo>
                    <a:pt x="500" y="213"/>
                  </a:lnTo>
                  <a:lnTo>
                    <a:pt x="504" y="207"/>
                  </a:lnTo>
                  <a:lnTo>
                    <a:pt x="506" y="203"/>
                  </a:lnTo>
                  <a:lnTo>
                    <a:pt x="508" y="205"/>
                  </a:lnTo>
                  <a:lnTo>
                    <a:pt x="512" y="207"/>
                  </a:lnTo>
                  <a:lnTo>
                    <a:pt x="518" y="213"/>
                  </a:lnTo>
                  <a:lnTo>
                    <a:pt x="521" y="220"/>
                  </a:lnTo>
                  <a:lnTo>
                    <a:pt x="525" y="230"/>
                  </a:lnTo>
                  <a:lnTo>
                    <a:pt x="531" y="237"/>
                  </a:lnTo>
                  <a:lnTo>
                    <a:pt x="535" y="245"/>
                  </a:lnTo>
                  <a:lnTo>
                    <a:pt x="540" y="252"/>
                  </a:lnTo>
                  <a:lnTo>
                    <a:pt x="544" y="258"/>
                  </a:lnTo>
                  <a:lnTo>
                    <a:pt x="544" y="264"/>
                  </a:lnTo>
                  <a:lnTo>
                    <a:pt x="548" y="270"/>
                  </a:lnTo>
                  <a:lnTo>
                    <a:pt x="548" y="273"/>
                  </a:lnTo>
                  <a:lnTo>
                    <a:pt x="548" y="279"/>
                  </a:lnTo>
                  <a:lnTo>
                    <a:pt x="548" y="285"/>
                  </a:lnTo>
                  <a:lnTo>
                    <a:pt x="548" y="292"/>
                  </a:lnTo>
                  <a:lnTo>
                    <a:pt x="548" y="298"/>
                  </a:lnTo>
                  <a:lnTo>
                    <a:pt x="548" y="304"/>
                  </a:lnTo>
                  <a:lnTo>
                    <a:pt x="548" y="308"/>
                  </a:lnTo>
                  <a:lnTo>
                    <a:pt x="548" y="309"/>
                  </a:lnTo>
                  <a:lnTo>
                    <a:pt x="550" y="306"/>
                  </a:lnTo>
                  <a:lnTo>
                    <a:pt x="554" y="304"/>
                  </a:lnTo>
                  <a:lnTo>
                    <a:pt x="557" y="302"/>
                  </a:lnTo>
                  <a:lnTo>
                    <a:pt x="561" y="306"/>
                  </a:lnTo>
                  <a:lnTo>
                    <a:pt x="561" y="309"/>
                  </a:lnTo>
                  <a:lnTo>
                    <a:pt x="563" y="319"/>
                  </a:lnTo>
                  <a:lnTo>
                    <a:pt x="565" y="323"/>
                  </a:lnTo>
                  <a:lnTo>
                    <a:pt x="567" y="327"/>
                  </a:lnTo>
                  <a:lnTo>
                    <a:pt x="567" y="332"/>
                  </a:lnTo>
                  <a:lnTo>
                    <a:pt x="569" y="338"/>
                  </a:lnTo>
                  <a:lnTo>
                    <a:pt x="569" y="342"/>
                  </a:lnTo>
                  <a:lnTo>
                    <a:pt x="571" y="346"/>
                  </a:lnTo>
                  <a:lnTo>
                    <a:pt x="571" y="351"/>
                  </a:lnTo>
                  <a:lnTo>
                    <a:pt x="573" y="355"/>
                  </a:lnTo>
                  <a:lnTo>
                    <a:pt x="575" y="363"/>
                  </a:lnTo>
                  <a:lnTo>
                    <a:pt x="575" y="368"/>
                  </a:lnTo>
                  <a:lnTo>
                    <a:pt x="575" y="370"/>
                  </a:lnTo>
                  <a:lnTo>
                    <a:pt x="576" y="376"/>
                  </a:lnTo>
                  <a:lnTo>
                    <a:pt x="576" y="380"/>
                  </a:lnTo>
                  <a:lnTo>
                    <a:pt x="576" y="387"/>
                  </a:lnTo>
                  <a:lnTo>
                    <a:pt x="576" y="391"/>
                  </a:lnTo>
                  <a:lnTo>
                    <a:pt x="578" y="395"/>
                  </a:lnTo>
                  <a:lnTo>
                    <a:pt x="578" y="399"/>
                  </a:lnTo>
                  <a:lnTo>
                    <a:pt x="578" y="399"/>
                  </a:lnTo>
                  <a:lnTo>
                    <a:pt x="578" y="397"/>
                  </a:lnTo>
                  <a:lnTo>
                    <a:pt x="582" y="395"/>
                  </a:lnTo>
                  <a:lnTo>
                    <a:pt x="584" y="391"/>
                  </a:lnTo>
                  <a:lnTo>
                    <a:pt x="588" y="395"/>
                  </a:lnTo>
                  <a:lnTo>
                    <a:pt x="588" y="397"/>
                  </a:lnTo>
                  <a:lnTo>
                    <a:pt x="590" y="403"/>
                  </a:lnTo>
                  <a:lnTo>
                    <a:pt x="594" y="408"/>
                  </a:lnTo>
                  <a:lnTo>
                    <a:pt x="595" y="414"/>
                  </a:lnTo>
                  <a:lnTo>
                    <a:pt x="597" y="422"/>
                  </a:lnTo>
                  <a:lnTo>
                    <a:pt x="599" y="427"/>
                  </a:lnTo>
                  <a:lnTo>
                    <a:pt x="603" y="435"/>
                  </a:lnTo>
                  <a:lnTo>
                    <a:pt x="605" y="441"/>
                  </a:lnTo>
                  <a:lnTo>
                    <a:pt x="607" y="446"/>
                  </a:lnTo>
                  <a:lnTo>
                    <a:pt x="607" y="452"/>
                  </a:lnTo>
                  <a:lnTo>
                    <a:pt x="609" y="458"/>
                  </a:lnTo>
                  <a:lnTo>
                    <a:pt x="611" y="465"/>
                  </a:lnTo>
                  <a:lnTo>
                    <a:pt x="611" y="469"/>
                  </a:lnTo>
                  <a:lnTo>
                    <a:pt x="611" y="475"/>
                  </a:lnTo>
                  <a:lnTo>
                    <a:pt x="611" y="477"/>
                  </a:lnTo>
                  <a:lnTo>
                    <a:pt x="611" y="479"/>
                  </a:lnTo>
                  <a:lnTo>
                    <a:pt x="620" y="484"/>
                  </a:lnTo>
                  <a:lnTo>
                    <a:pt x="620" y="530"/>
                  </a:lnTo>
                  <a:lnTo>
                    <a:pt x="609" y="553"/>
                  </a:lnTo>
                  <a:lnTo>
                    <a:pt x="611" y="553"/>
                  </a:lnTo>
                  <a:lnTo>
                    <a:pt x="613" y="553"/>
                  </a:lnTo>
                  <a:lnTo>
                    <a:pt x="616" y="557"/>
                  </a:lnTo>
                  <a:lnTo>
                    <a:pt x="618" y="564"/>
                  </a:lnTo>
                  <a:lnTo>
                    <a:pt x="614" y="566"/>
                  </a:lnTo>
                  <a:lnTo>
                    <a:pt x="611" y="570"/>
                  </a:lnTo>
                  <a:lnTo>
                    <a:pt x="603" y="574"/>
                  </a:lnTo>
                  <a:lnTo>
                    <a:pt x="595" y="576"/>
                  </a:lnTo>
                  <a:lnTo>
                    <a:pt x="588" y="577"/>
                  </a:lnTo>
                  <a:lnTo>
                    <a:pt x="580" y="577"/>
                  </a:lnTo>
                  <a:lnTo>
                    <a:pt x="575" y="576"/>
                  </a:lnTo>
                  <a:lnTo>
                    <a:pt x="575" y="572"/>
                  </a:lnTo>
                  <a:lnTo>
                    <a:pt x="575" y="570"/>
                  </a:lnTo>
                  <a:lnTo>
                    <a:pt x="575" y="574"/>
                  </a:lnTo>
                  <a:lnTo>
                    <a:pt x="575" y="576"/>
                  </a:lnTo>
                  <a:lnTo>
                    <a:pt x="575" y="579"/>
                  </a:lnTo>
                  <a:lnTo>
                    <a:pt x="575" y="583"/>
                  </a:lnTo>
                  <a:lnTo>
                    <a:pt x="575" y="589"/>
                  </a:lnTo>
                  <a:lnTo>
                    <a:pt x="575" y="593"/>
                  </a:lnTo>
                  <a:lnTo>
                    <a:pt x="575" y="598"/>
                  </a:lnTo>
                  <a:lnTo>
                    <a:pt x="575" y="602"/>
                  </a:lnTo>
                  <a:lnTo>
                    <a:pt x="575" y="606"/>
                  </a:lnTo>
                  <a:lnTo>
                    <a:pt x="575" y="612"/>
                  </a:lnTo>
                  <a:lnTo>
                    <a:pt x="575" y="615"/>
                  </a:lnTo>
                  <a:lnTo>
                    <a:pt x="575" y="615"/>
                  </a:lnTo>
                  <a:lnTo>
                    <a:pt x="580" y="615"/>
                  </a:lnTo>
                  <a:lnTo>
                    <a:pt x="582" y="615"/>
                  </a:lnTo>
                  <a:lnTo>
                    <a:pt x="586" y="617"/>
                  </a:lnTo>
                  <a:lnTo>
                    <a:pt x="592" y="617"/>
                  </a:lnTo>
                  <a:lnTo>
                    <a:pt x="595" y="619"/>
                  </a:lnTo>
                  <a:lnTo>
                    <a:pt x="599" y="619"/>
                  </a:lnTo>
                  <a:lnTo>
                    <a:pt x="603" y="619"/>
                  </a:lnTo>
                  <a:lnTo>
                    <a:pt x="607" y="619"/>
                  </a:lnTo>
                  <a:lnTo>
                    <a:pt x="613" y="619"/>
                  </a:lnTo>
                  <a:lnTo>
                    <a:pt x="620" y="617"/>
                  </a:lnTo>
                  <a:lnTo>
                    <a:pt x="624" y="615"/>
                  </a:lnTo>
                  <a:lnTo>
                    <a:pt x="626" y="610"/>
                  </a:lnTo>
                  <a:lnTo>
                    <a:pt x="628" y="606"/>
                  </a:lnTo>
                  <a:lnTo>
                    <a:pt x="628" y="602"/>
                  </a:lnTo>
                  <a:lnTo>
                    <a:pt x="630" y="596"/>
                  </a:lnTo>
                  <a:lnTo>
                    <a:pt x="630" y="589"/>
                  </a:lnTo>
                  <a:lnTo>
                    <a:pt x="632" y="581"/>
                  </a:lnTo>
                  <a:lnTo>
                    <a:pt x="632" y="574"/>
                  </a:lnTo>
                  <a:lnTo>
                    <a:pt x="633" y="566"/>
                  </a:lnTo>
                  <a:lnTo>
                    <a:pt x="633" y="557"/>
                  </a:lnTo>
                  <a:lnTo>
                    <a:pt x="633" y="549"/>
                  </a:lnTo>
                  <a:lnTo>
                    <a:pt x="633" y="539"/>
                  </a:lnTo>
                  <a:lnTo>
                    <a:pt x="635" y="532"/>
                  </a:lnTo>
                  <a:lnTo>
                    <a:pt x="635" y="524"/>
                  </a:lnTo>
                  <a:lnTo>
                    <a:pt x="637" y="517"/>
                  </a:lnTo>
                  <a:lnTo>
                    <a:pt x="637" y="511"/>
                  </a:lnTo>
                  <a:lnTo>
                    <a:pt x="639" y="505"/>
                  </a:lnTo>
                  <a:lnTo>
                    <a:pt x="637" y="498"/>
                  </a:lnTo>
                  <a:lnTo>
                    <a:pt x="637" y="492"/>
                  </a:lnTo>
                  <a:lnTo>
                    <a:pt x="635" y="484"/>
                  </a:lnTo>
                  <a:lnTo>
                    <a:pt x="635" y="477"/>
                  </a:lnTo>
                  <a:lnTo>
                    <a:pt x="632" y="467"/>
                  </a:lnTo>
                  <a:lnTo>
                    <a:pt x="630" y="458"/>
                  </a:lnTo>
                  <a:lnTo>
                    <a:pt x="626" y="450"/>
                  </a:lnTo>
                  <a:lnTo>
                    <a:pt x="624" y="441"/>
                  </a:lnTo>
                  <a:lnTo>
                    <a:pt x="620" y="431"/>
                  </a:lnTo>
                  <a:lnTo>
                    <a:pt x="618" y="424"/>
                  </a:lnTo>
                  <a:lnTo>
                    <a:pt x="614" y="416"/>
                  </a:lnTo>
                  <a:lnTo>
                    <a:pt x="613" y="410"/>
                  </a:lnTo>
                  <a:lnTo>
                    <a:pt x="611" y="405"/>
                  </a:lnTo>
                  <a:lnTo>
                    <a:pt x="609" y="399"/>
                  </a:lnTo>
                  <a:lnTo>
                    <a:pt x="607" y="395"/>
                  </a:lnTo>
                  <a:lnTo>
                    <a:pt x="607" y="395"/>
                  </a:lnTo>
                  <a:lnTo>
                    <a:pt x="607" y="391"/>
                  </a:lnTo>
                  <a:lnTo>
                    <a:pt x="605" y="386"/>
                  </a:lnTo>
                  <a:lnTo>
                    <a:pt x="603" y="378"/>
                  </a:lnTo>
                  <a:lnTo>
                    <a:pt x="599" y="368"/>
                  </a:lnTo>
                  <a:lnTo>
                    <a:pt x="595" y="357"/>
                  </a:lnTo>
                  <a:lnTo>
                    <a:pt x="592" y="346"/>
                  </a:lnTo>
                  <a:lnTo>
                    <a:pt x="588" y="332"/>
                  </a:lnTo>
                  <a:lnTo>
                    <a:pt x="584" y="321"/>
                  </a:lnTo>
                  <a:lnTo>
                    <a:pt x="580" y="308"/>
                  </a:lnTo>
                  <a:lnTo>
                    <a:pt x="575" y="294"/>
                  </a:lnTo>
                  <a:lnTo>
                    <a:pt x="571" y="283"/>
                  </a:lnTo>
                  <a:lnTo>
                    <a:pt x="569" y="271"/>
                  </a:lnTo>
                  <a:lnTo>
                    <a:pt x="565" y="262"/>
                  </a:lnTo>
                  <a:lnTo>
                    <a:pt x="563" y="254"/>
                  </a:lnTo>
                  <a:lnTo>
                    <a:pt x="561" y="249"/>
                  </a:lnTo>
                  <a:lnTo>
                    <a:pt x="561" y="247"/>
                  </a:lnTo>
                  <a:lnTo>
                    <a:pt x="559" y="243"/>
                  </a:lnTo>
                  <a:lnTo>
                    <a:pt x="557" y="239"/>
                  </a:lnTo>
                  <a:lnTo>
                    <a:pt x="556" y="233"/>
                  </a:lnTo>
                  <a:lnTo>
                    <a:pt x="554" y="230"/>
                  </a:lnTo>
                  <a:lnTo>
                    <a:pt x="550" y="220"/>
                  </a:lnTo>
                  <a:lnTo>
                    <a:pt x="546" y="214"/>
                  </a:lnTo>
                  <a:lnTo>
                    <a:pt x="540" y="207"/>
                  </a:lnTo>
                  <a:lnTo>
                    <a:pt x="537" y="199"/>
                  </a:lnTo>
                  <a:lnTo>
                    <a:pt x="531" y="190"/>
                  </a:lnTo>
                  <a:lnTo>
                    <a:pt x="527" y="182"/>
                  </a:lnTo>
                  <a:lnTo>
                    <a:pt x="521" y="175"/>
                  </a:lnTo>
                  <a:lnTo>
                    <a:pt x="518" y="169"/>
                  </a:lnTo>
                  <a:lnTo>
                    <a:pt x="514" y="161"/>
                  </a:lnTo>
                  <a:lnTo>
                    <a:pt x="510" y="157"/>
                  </a:lnTo>
                  <a:lnTo>
                    <a:pt x="508" y="152"/>
                  </a:lnTo>
                  <a:lnTo>
                    <a:pt x="506" y="150"/>
                  </a:lnTo>
                  <a:lnTo>
                    <a:pt x="502" y="148"/>
                  </a:lnTo>
                  <a:lnTo>
                    <a:pt x="500" y="144"/>
                  </a:lnTo>
                  <a:lnTo>
                    <a:pt x="495" y="138"/>
                  </a:lnTo>
                  <a:lnTo>
                    <a:pt x="491" y="133"/>
                  </a:lnTo>
                  <a:lnTo>
                    <a:pt x="487" y="127"/>
                  </a:lnTo>
                  <a:lnTo>
                    <a:pt x="481" y="121"/>
                  </a:lnTo>
                  <a:lnTo>
                    <a:pt x="478" y="114"/>
                  </a:lnTo>
                  <a:lnTo>
                    <a:pt x="472" y="108"/>
                  </a:lnTo>
                  <a:lnTo>
                    <a:pt x="466" y="100"/>
                  </a:lnTo>
                  <a:lnTo>
                    <a:pt x="460" y="95"/>
                  </a:lnTo>
                  <a:lnTo>
                    <a:pt x="457" y="89"/>
                  </a:lnTo>
                  <a:lnTo>
                    <a:pt x="453" y="83"/>
                  </a:lnTo>
                  <a:lnTo>
                    <a:pt x="447" y="78"/>
                  </a:lnTo>
                  <a:lnTo>
                    <a:pt x="445" y="76"/>
                  </a:lnTo>
                  <a:lnTo>
                    <a:pt x="441" y="72"/>
                  </a:lnTo>
                  <a:lnTo>
                    <a:pt x="440" y="72"/>
                  </a:lnTo>
                  <a:lnTo>
                    <a:pt x="436" y="70"/>
                  </a:lnTo>
                  <a:lnTo>
                    <a:pt x="430" y="68"/>
                  </a:lnTo>
                  <a:lnTo>
                    <a:pt x="421" y="64"/>
                  </a:lnTo>
                  <a:lnTo>
                    <a:pt x="411" y="59"/>
                  </a:lnTo>
                  <a:lnTo>
                    <a:pt x="400" y="55"/>
                  </a:lnTo>
                  <a:lnTo>
                    <a:pt x="386" y="49"/>
                  </a:lnTo>
                  <a:lnTo>
                    <a:pt x="373" y="45"/>
                  </a:lnTo>
                  <a:lnTo>
                    <a:pt x="362" y="41"/>
                  </a:lnTo>
                  <a:lnTo>
                    <a:pt x="346" y="36"/>
                  </a:lnTo>
                  <a:lnTo>
                    <a:pt x="335" y="30"/>
                  </a:lnTo>
                  <a:lnTo>
                    <a:pt x="322" y="24"/>
                  </a:lnTo>
                  <a:lnTo>
                    <a:pt x="312" y="22"/>
                  </a:lnTo>
                  <a:lnTo>
                    <a:pt x="303" y="19"/>
                  </a:lnTo>
                  <a:lnTo>
                    <a:pt x="297" y="15"/>
                  </a:lnTo>
                  <a:lnTo>
                    <a:pt x="291" y="13"/>
                  </a:lnTo>
                  <a:lnTo>
                    <a:pt x="291" y="13"/>
                  </a:lnTo>
                  <a:lnTo>
                    <a:pt x="289" y="13"/>
                  </a:lnTo>
                  <a:lnTo>
                    <a:pt x="284" y="11"/>
                  </a:lnTo>
                  <a:lnTo>
                    <a:pt x="278" y="9"/>
                  </a:lnTo>
                  <a:lnTo>
                    <a:pt x="274" y="9"/>
                  </a:lnTo>
                  <a:lnTo>
                    <a:pt x="268" y="7"/>
                  </a:lnTo>
                  <a:lnTo>
                    <a:pt x="263" y="5"/>
                  </a:lnTo>
                  <a:lnTo>
                    <a:pt x="255" y="3"/>
                  </a:lnTo>
                  <a:lnTo>
                    <a:pt x="246" y="3"/>
                  </a:lnTo>
                  <a:lnTo>
                    <a:pt x="238" y="2"/>
                  </a:lnTo>
                  <a:lnTo>
                    <a:pt x="230" y="2"/>
                  </a:lnTo>
                  <a:lnTo>
                    <a:pt x="219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1" y="2"/>
                  </a:lnTo>
                  <a:lnTo>
                    <a:pt x="179" y="2"/>
                  </a:lnTo>
                  <a:lnTo>
                    <a:pt x="168" y="2"/>
                  </a:lnTo>
                  <a:lnTo>
                    <a:pt x="156" y="3"/>
                  </a:lnTo>
                  <a:lnTo>
                    <a:pt x="147" y="3"/>
                  </a:lnTo>
                  <a:lnTo>
                    <a:pt x="137" y="3"/>
                  </a:lnTo>
                  <a:lnTo>
                    <a:pt x="128" y="5"/>
                  </a:lnTo>
                  <a:lnTo>
                    <a:pt x="118" y="5"/>
                  </a:lnTo>
                  <a:lnTo>
                    <a:pt x="111" y="7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90" y="7"/>
                  </a:lnTo>
                  <a:lnTo>
                    <a:pt x="84" y="9"/>
                  </a:lnTo>
                  <a:lnTo>
                    <a:pt x="78" y="9"/>
                  </a:lnTo>
                  <a:lnTo>
                    <a:pt x="75" y="9"/>
                  </a:lnTo>
                  <a:lnTo>
                    <a:pt x="73" y="9"/>
                  </a:lnTo>
                  <a:lnTo>
                    <a:pt x="71" y="9"/>
                  </a:lnTo>
                  <a:lnTo>
                    <a:pt x="65" y="9"/>
                  </a:lnTo>
                  <a:lnTo>
                    <a:pt x="57" y="13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37" y="22"/>
                  </a:lnTo>
                  <a:lnTo>
                    <a:pt x="31" y="24"/>
                  </a:lnTo>
                  <a:lnTo>
                    <a:pt x="25" y="26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4" y="47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19" y="64"/>
                  </a:lnTo>
                  <a:lnTo>
                    <a:pt x="19" y="64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14" name="Freeform 86"/>
            <p:cNvSpPr>
              <a:spLocks/>
            </p:cNvSpPr>
            <p:nvPr/>
          </p:nvSpPr>
          <p:spPr bwMode="auto">
            <a:xfrm>
              <a:off x="2851" y="2409"/>
              <a:ext cx="331" cy="326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4" y="21"/>
                </a:cxn>
                <a:cxn ang="0">
                  <a:pos x="67" y="7"/>
                </a:cxn>
                <a:cxn ang="0">
                  <a:pos x="110" y="2"/>
                </a:cxn>
                <a:cxn ang="0">
                  <a:pos x="167" y="0"/>
                </a:cxn>
                <a:cxn ang="0">
                  <a:pos x="221" y="0"/>
                </a:cxn>
                <a:cxn ang="0">
                  <a:pos x="260" y="0"/>
                </a:cxn>
                <a:cxn ang="0">
                  <a:pos x="274" y="0"/>
                </a:cxn>
                <a:cxn ang="0">
                  <a:pos x="302" y="7"/>
                </a:cxn>
                <a:cxn ang="0">
                  <a:pos x="354" y="21"/>
                </a:cxn>
                <a:cxn ang="0">
                  <a:pos x="409" y="40"/>
                </a:cxn>
                <a:cxn ang="0">
                  <a:pos x="445" y="62"/>
                </a:cxn>
                <a:cxn ang="0">
                  <a:pos x="485" y="102"/>
                </a:cxn>
                <a:cxn ang="0">
                  <a:pos x="529" y="159"/>
                </a:cxn>
                <a:cxn ang="0">
                  <a:pos x="568" y="222"/>
                </a:cxn>
                <a:cxn ang="0">
                  <a:pos x="591" y="279"/>
                </a:cxn>
                <a:cxn ang="0">
                  <a:pos x="605" y="323"/>
                </a:cxn>
                <a:cxn ang="0">
                  <a:pos x="614" y="359"/>
                </a:cxn>
                <a:cxn ang="0">
                  <a:pos x="624" y="393"/>
                </a:cxn>
                <a:cxn ang="0">
                  <a:pos x="644" y="431"/>
                </a:cxn>
                <a:cxn ang="0">
                  <a:pos x="658" y="469"/>
                </a:cxn>
                <a:cxn ang="0">
                  <a:pos x="660" y="507"/>
                </a:cxn>
                <a:cxn ang="0">
                  <a:pos x="658" y="540"/>
                </a:cxn>
                <a:cxn ang="0">
                  <a:pos x="654" y="566"/>
                </a:cxn>
                <a:cxn ang="0">
                  <a:pos x="652" y="593"/>
                </a:cxn>
                <a:cxn ang="0">
                  <a:pos x="654" y="617"/>
                </a:cxn>
                <a:cxn ang="0">
                  <a:pos x="652" y="638"/>
                </a:cxn>
                <a:cxn ang="0">
                  <a:pos x="641" y="650"/>
                </a:cxn>
                <a:cxn ang="0">
                  <a:pos x="624" y="650"/>
                </a:cxn>
                <a:cxn ang="0">
                  <a:pos x="601" y="640"/>
                </a:cxn>
                <a:cxn ang="0">
                  <a:pos x="591" y="600"/>
                </a:cxn>
                <a:cxn ang="0">
                  <a:pos x="603" y="610"/>
                </a:cxn>
                <a:cxn ang="0">
                  <a:pos x="618" y="612"/>
                </a:cxn>
                <a:cxn ang="0">
                  <a:pos x="631" y="604"/>
                </a:cxn>
                <a:cxn ang="0">
                  <a:pos x="641" y="585"/>
                </a:cxn>
                <a:cxn ang="0">
                  <a:pos x="643" y="560"/>
                </a:cxn>
                <a:cxn ang="0">
                  <a:pos x="643" y="534"/>
                </a:cxn>
                <a:cxn ang="0">
                  <a:pos x="643" y="509"/>
                </a:cxn>
                <a:cxn ang="0">
                  <a:pos x="643" y="486"/>
                </a:cxn>
                <a:cxn ang="0">
                  <a:pos x="641" y="465"/>
                </a:cxn>
                <a:cxn ang="0">
                  <a:pos x="631" y="448"/>
                </a:cxn>
                <a:cxn ang="0">
                  <a:pos x="616" y="408"/>
                </a:cxn>
                <a:cxn ang="0">
                  <a:pos x="597" y="344"/>
                </a:cxn>
                <a:cxn ang="0">
                  <a:pos x="578" y="277"/>
                </a:cxn>
                <a:cxn ang="0">
                  <a:pos x="561" y="235"/>
                </a:cxn>
                <a:cxn ang="0">
                  <a:pos x="542" y="201"/>
                </a:cxn>
                <a:cxn ang="0">
                  <a:pos x="511" y="156"/>
                </a:cxn>
                <a:cxn ang="0">
                  <a:pos x="479" y="112"/>
                </a:cxn>
                <a:cxn ang="0">
                  <a:pos x="452" y="87"/>
                </a:cxn>
                <a:cxn ang="0">
                  <a:pos x="414" y="66"/>
                </a:cxn>
                <a:cxn ang="0">
                  <a:pos x="359" y="45"/>
                </a:cxn>
                <a:cxn ang="0">
                  <a:pos x="306" y="26"/>
                </a:cxn>
                <a:cxn ang="0">
                  <a:pos x="266" y="17"/>
                </a:cxn>
                <a:cxn ang="0">
                  <a:pos x="238" y="15"/>
                </a:cxn>
                <a:cxn ang="0">
                  <a:pos x="200" y="13"/>
                </a:cxn>
                <a:cxn ang="0">
                  <a:pos x="162" y="13"/>
                </a:cxn>
                <a:cxn ang="0">
                  <a:pos x="126" y="13"/>
                </a:cxn>
                <a:cxn ang="0">
                  <a:pos x="91" y="17"/>
                </a:cxn>
                <a:cxn ang="0">
                  <a:pos x="59" y="28"/>
                </a:cxn>
                <a:cxn ang="0">
                  <a:pos x="36" y="42"/>
                </a:cxn>
                <a:cxn ang="0">
                  <a:pos x="27" y="53"/>
                </a:cxn>
                <a:cxn ang="0">
                  <a:pos x="11" y="61"/>
                </a:cxn>
                <a:cxn ang="0">
                  <a:pos x="0" y="57"/>
                </a:cxn>
              </a:cxnLst>
              <a:rect l="0" t="0" r="r" b="b"/>
              <a:pathLst>
                <a:path w="662" h="652">
                  <a:moveTo>
                    <a:pt x="0" y="57"/>
                  </a:moveTo>
                  <a:lnTo>
                    <a:pt x="4" y="49"/>
                  </a:lnTo>
                  <a:lnTo>
                    <a:pt x="10" y="42"/>
                  </a:lnTo>
                  <a:lnTo>
                    <a:pt x="13" y="38"/>
                  </a:lnTo>
                  <a:lnTo>
                    <a:pt x="17" y="34"/>
                  </a:lnTo>
                  <a:lnTo>
                    <a:pt x="23" y="30"/>
                  </a:lnTo>
                  <a:lnTo>
                    <a:pt x="29" y="26"/>
                  </a:lnTo>
                  <a:lnTo>
                    <a:pt x="34" y="21"/>
                  </a:lnTo>
                  <a:lnTo>
                    <a:pt x="42" y="17"/>
                  </a:lnTo>
                  <a:lnTo>
                    <a:pt x="49" y="13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8" y="5"/>
                  </a:lnTo>
                  <a:lnTo>
                    <a:pt x="87" y="4"/>
                  </a:lnTo>
                  <a:lnTo>
                    <a:pt x="101" y="4"/>
                  </a:lnTo>
                  <a:lnTo>
                    <a:pt x="110" y="2"/>
                  </a:lnTo>
                  <a:lnTo>
                    <a:pt x="124" y="2"/>
                  </a:lnTo>
                  <a:lnTo>
                    <a:pt x="139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81" y="0"/>
                  </a:lnTo>
                  <a:lnTo>
                    <a:pt x="194" y="0"/>
                  </a:lnTo>
                  <a:lnTo>
                    <a:pt x="209" y="0"/>
                  </a:lnTo>
                  <a:lnTo>
                    <a:pt x="221" y="0"/>
                  </a:lnTo>
                  <a:lnTo>
                    <a:pt x="234" y="0"/>
                  </a:lnTo>
                  <a:lnTo>
                    <a:pt x="243" y="0"/>
                  </a:lnTo>
                  <a:lnTo>
                    <a:pt x="255" y="0"/>
                  </a:lnTo>
                  <a:lnTo>
                    <a:pt x="260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8" y="2"/>
                  </a:lnTo>
                  <a:lnTo>
                    <a:pt x="283" y="2"/>
                  </a:lnTo>
                  <a:lnTo>
                    <a:pt x="293" y="4"/>
                  </a:lnTo>
                  <a:lnTo>
                    <a:pt x="302" y="7"/>
                  </a:lnTo>
                  <a:lnTo>
                    <a:pt x="314" y="9"/>
                  </a:lnTo>
                  <a:lnTo>
                    <a:pt x="327" y="11"/>
                  </a:lnTo>
                  <a:lnTo>
                    <a:pt x="340" y="17"/>
                  </a:lnTo>
                  <a:lnTo>
                    <a:pt x="354" y="21"/>
                  </a:lnTo>
                  <a:lnTo>
                    <a:pt x="369" y="24"/>
                  </a:lnTo>
                  <a:lnTo>
                    <a:pt x="382" y="30"/>
                  </a:lnTo>
                  <a:lnTo>
                    <a:pt x="395" y="34"/>
                  </a:lnTo>
                  <a:lnTo>
                    <a:pt x="409" y="40"/>
                  </a:lnTo>
                  <a:lnTo>
                    <a:pt x="420" y="45"/>
                  </a:lnTo>
                  <a:lnTo>
                    <a:pt x="430" y="51"/>
                  </a:lnTo>
                  <a:lnTo>
                    <a:pt x="439" y="57"/>
                  </a:lnTo>
                  <a:lnTo>
                    <a:pt x="445" y="62"/>
                  </a:lnTo>
                  <a:lnTo>
                    <a:pt x="454" y="70"/>
                  </a:lnTo>
                  <a:lnTo>
                    <a:pt x="464" y="80"/>
                  </a:lnTo>
                  <a:lnTo>
                    <a:pt x="475" y="91"/>
                  </a:lnTo>
                  <a:lnTo>
                    <a:pt x="485" y="102"/>
                  </a:lnTo>
                  <a:lnTo>
                    <a:pt x="496" y="116"/>
                  </a:lnTo>
                  <a:lnTo>
                    <a:pt x="508" y="129"/>
                  </a:lnTo>
                  <a:lnTo>
                    <a:pt x="519" y="146"/>
                  </a:lnTo>
                  <a:lnTo>
                    <a:pt x="529" y="159"/>
                  </a:lnTo>
                  <a:lnTo>
                    <a:pt x="540" y="175"/>
                  </a:lnTo>
                  <a:lnTo>
                    <a:pt x="549" y="192"/>
                  </a:lnTo>
                  <a:lnTo>
                    <a:pt x="559" y="207"/>
                  </a:lnTo>
                  <a:lnTo>
                    <a:pt x="568" y="222"/>
                  </a:lnTo>
                  <a:lnTo>
                    <a:pt x="576" y="237"/>
                  </a:lnTo>
                  <a:lnTo>
                    <a:pt x="582" y="253"/>
                  </a:lnTo>
                  <a:lnTo>
                    <a:pt x="587" y="268"/>
                  </a:lnTo>
                  <a:lnTo>
                    <a:pt x="591" y="279"/>
                  </a:lnTo>
                  <a:lnTo>
                    <a:pt x="595" y="291"/>
                  </a:lnTo>
                  <a:lnTo>
                    <a:pt x="599" y="302"/>
                  </a:lnTo>
                  <a:lnTo>
                    <a:pt x="601" y="313"/>
                  </a:lnTo>
                  <a:lnTo>
                    <a:pt x="605" y="323"/>
                  </a:lnTo>
                  <a:lnTo>
                    <a:pt x="606" y="332"/>
                  </a:lnTo>
                  <a:lnTo>
                    <a:pt x="608" y="342"/>
                  </a:lnTo>
                  <a:lnTo>
                    <a:pt x="610" y="351"/>
                  </a:lnTo>
                  <a:lnTo>
                    <a:pt x="614" y="359"/>
                  </a:lnTo>
                  <a:lnTo>
                    <a:pt x="616" y="367"/>
                  </a:lnTo>
                  <a:lnTo>
                    <a:pt x="618" y="376"/>
                  </a:lnTo>
                  <a:lnTo>
                    <a:pt x="622" y="384"/>
                  </a:lnTo>
                  <a:lnTo>
                    <a:pt x="624" y="393"/>
                  </a:lnTo>
                  <a:lnTo>
                    <a:pt x="629" y="401"/>
                  </a:lnTo>
                  <a:lnTo>
                    <a:pt x="633" y="410"/>
                  </a:lnTo>
                  <a:lnTo>
                    <a:pt x="641" y="422"/>
                  </a:lnTo>
                  <a:lnTo>
                    <a:pt x="644" y="431"/>
                  </a:lnTo>
                  <a:lnTo>
                    <a:pt x="648" y="441"/>
                  </a:lnTo>
                  <a:lnTo>
                    <a:pt x="652" y="450"/>
                  </a:lnTo>
                  <a:lnTo>
                    <a:pt x="656" y="460"/>
                  </a:lnTo>
                  <a:lnTo>
                    <a:pt x="658" y="469"/>
                  </a:lnTo>
                  <a:lnTo>
                    <a:pt x="658" y="479"/>
                  </a:lnTo>
                  <a:lnTo>
                    <a:pt x="660" y="488"/>
                  </a:lnTo>
                  <a:lnTo>
                    <a:pt x="662" y="498"/>
                  </a:lnTo>
                  <a:lnTo>
                    <a:pt x="660" y="507"/>
                  </a:lnTo>
                  <a:lnTo>
                    <a:pt x="660" y="517"/>
                  </a:lnTo>
                  <a:lnTo>
                    <a:pt x="660" y="524"/>
                  </a:lnTo>
                  <a:lnTo>
                    <a:pt x="660" y="532"/>
                  </a:lnTo>
                  <a:lnTo>
                    <a:pt x="658" y="540"/>
                  </a:lnTo>
                  <a:lnTo>
                    <a:pt x="658" y="547"/>
                  </a:lnTo>
                  <a:lnTo>
                    <a:pt x="656" y="555"/>
                  </a:lnTo>
                  <a:lnTo>
                    <a:pt x="656" y="562"/>
                  </a:lnTo>
                  <a:lnTo>
                    <a:pt x="654" y="566"/>
                  </a:lnTo>
                  <a:lnTo>
                    <a:pt x="652" y="572"/>
                  </a:lnTo>
                  <a:lnTo>
                    <a:pt x="652" y="579"/>
                  </a:lnTo>
                  <a:lnTo>
                    <a:pt x="652" y="585"/>
                  </a:lnTo>
                  <a:lnTo>
                    <a:pt x="652" y="593"/>
                  </a:lnTo>
                  <a:lnTo>
                    <a:pt x="652" y="598"/>
                  </a:lnTo>
                  <a:lnTo>
                    <a:pt x="654" y="604"/>
                  </a:lnTo>
                  <a:lnTo>
                    <a:pt x="654" y="612"/>
                  </a:lnTo>
                  <a:lnTo>
                    <a:pt x="654" y="617"/>
                  </a:lnTo>
                  <a:lnTo>
                    <a:pt x="654" y="623"/>
                  </a:lnTo>
                  <a:lnTo>
                    <a:pt x="654" y="629"/>
                  </a:lnTo>
                  <a:lnTo>
                    <a:pt x="654" y="635"/>
                  </a:lnTo>
                  <a:lnTo>
                    <a:pt x="652" y="638"/>
                  </a:lnTo>
                  <a:lnTo>
                    <a:pt x="650" y="642"/>
                  </a:lnTo>
                  <a:lnTo>
                    <a:pt x="648" y="646"/>
                  </a:lnTo>
                  <a:lnTo>
                    <a:pt x="644" y="648"/>
                  </a:lnTo>
                  <a:lnTo>
                    <a:pt x="641" y="650"/>
                  </a:lnTo>
                  <a:lnTo>
                    <a:pt x="637" y="652"/>
                  </a:lnTo>
                  <a:lnTo>
                    <a:pt x="631" y="652"/>
                  </a:lnTo>
                  <a:lnTo>
                    <a:pt x="627" y="652"/>
                  </a:lnTo>
                  <a:lnTo>
                    <a:pt x="624" y="650"/>
                  </a:lnTo>
                  <a:lnTo>
                    <a:pt x="618" y="648"/>
                  </a:lnTo>
                  <a:lnTo>
                    <a:pt x="614" y="646"/>
                  </a:lnTo>
                  <a:lnTo>
                    <a:pt x="610" y="644"/>
                  </a:lnTo>
                  <a:lnTo>
                    <a:pt x="601" y="640"/>
                  </a:lnTo>
                  <a:lnTo>
                    <a:pt x="595" y="636"/>
                  </a:lnTo>
                  <a:lnTo>
                    <a:pt x="591" y="633"/>
                  </a:lnTo>
                  <a:lnTo>
                    <a:pt x="589" y="633"/>
                  </a:lnTo>
                  <a:lnTo>
                    <a:pt x="591" y="600"/>
                  </a:lnTo>
                  <a:lnTo>
                    <a:pt x="591" y="600"/>
                  </a:lnTo>
                  <a:lnTo>
                    <a:pt x="595" y="606"/>
                  </a:lnTo>
                  <a:lnTo>
                    <a:pt x="597" y="608"/>
                  </a:lnTo>
                  <a:lnTo>
                    <a:pt x="603" y="610"/>
                  </a:lnTo>
                  <a:lnTo>
                    <a:pt x="605" y="610"/>
                  </a:lnTo>
                  <a:lnTo>
                    <a:pt x="608" y="612"/>
                  </a:lnTo>
                  <a:lnTo>
                    <a:pt x="612" y="612"/>
                  </a:lnTo>
                  <a:lnTo>
                    <a:pt x="618" y="612"/>
                  </a:lnTo>
                  <a:lnTo>
                    <a:pt x="622" y="612"/>
                  </a:lnTo>
                  <a:lnTo>
                    <a:pt x="625" y="610"/>
                  </a:lnTo>
                  <a:lnTo>
                    <a:pt x="629" y="608"/>
                  </a:lnTo>
                  <a:lnTo>
                    <a:pt x="631" y="604"/>
                  </a:lnTo>
                  <a:lnTo>
                    <a:pt x="635" y="600"/>
                  </a:lnTo>
                  <a:lnTo>
                    <a:pt x="637" y="597"/>
                  </a:lnTo>
                  <a:lnTo>
                    <a:pt x="639" y="591"/>
                  </a:lnTo>
                  <a:lnTo>
                    <a:pt x="641" y="585"/>
                  </a:lnTo>
                  <a:lnTo>
                    <a:pt x="641" y="579"/>
                  </a:lnTo>
                  <a:lnTo>
                    <a:pt x="643" y="572"/>
                  </a:lnTo>
                  <a:lnTo>
                    <a:pt x="643" y="566"/>
                  </a:lnTo>
                  <a:lnTo>
                    <a:pt x="643" y="560"/>
                  </a:lnTo>
                  <a:lnTo>
                    <a:pt x="643" y="553"/>
                  </a:lnTo>
                  <a:lnTo>
                    <a:pt x="643" y="545"/>
                  </a:lnTo>
                  <a:lnTo>
                    <a:pt x="643" y="540"/>
                  </a:lnTo>
                  <a:lnTo>
                    <a:pt x="643" y="534"/>
                  </a:lnTo>
                  <a:lnTo>
                    <a:pt x="643" y="526"/>
                  </a:lnTo>
                  <a:lnTo>
                    <a:pt x="643" y="521"/>
                  </a:lnTo>
                  <a:lnTo>
                    <a:pt x="643" y="515"/>
                  </a:lnTo>
                  <a:lnTo>
                    <a:pt x="643" y="509"/>
                  </a:lnTo>
                  <a:lnTo>
                    <a:pt x="643" y="502"/>
                  </a:lnTo>
                  <a:lnTo>
                    <a:pt x="643" y="496"/>
                  </a:lnTo>
                  <a:lnTo>
                    <a:pt x="643" y="490"/>
                  </a:lnTo>
                  <a:lnTo>
                    <a:pt x="643" y="486"/>
                  </a:lnTo>
                  <a:lnTo>
                    <a:pt x="643" y="481"/>
                  </a:lnTo>
                  <a:lnTo>
                    <a:pt x="641" y="475"/>
                  </a:lnTo>
                  <a:lnTo>
                    <a:pt x="641" y="469"/>
                  </a:lnTo>
                  <a:lnTo>
                    <a:pt x="641" y="465"/>
                  </a:lnTo>
                  <a:lnTo>
                    <a:pt x="639" y="460"/>
                  </a:lnTo>
                  <a:lnTo>
                    <a:pt x="637" y="456"/>
                  </a:lnTo>
                  <a:lnTo>
                    <a:pt x="635" y="452"/>
                  </a:lnTo>
                  <a:lnTo>
                    <a:pt x="631" y="448"/>
                  </a:lnTo>
                  <a:lnTo>
                    <a:pt x="627" y="443"/>
                  </a:lnTo>
                  <a:lnTo>
                    <a:pt x="625" y="433"/>
                  </a:lnTo>
                  <a:lnTo>
                    <a:pt x="620" y="422"/>
                  </a:lnTo>
                  <a:lnTo>
                    <a:pt x="616" y="408"/>
                  </a:lnTo>
                  <a:lnTo>
                    <a:pt x="612" y="393"/>
                  </a:lnTo>
                  <a:lnTo>
                    <a:pt x="606" y="378"/>
                  </a:lnTo>
                  <a:lnTo>
                    <a:pt x="603" y="361"/>
                  </a:lnTo>
                  <a:lnTo>
                    <a:pt x="597" y="344"/>
                  </a:lnTo>
                  <a:lnTo>
                    <a:pt x="591" y="327"/>
                  </a:lnTo>
                  <a:lnTo>
                    <a:pt x="586" y="308"/>
                  </a:lnTo>
                  <a:lnTo>
                    <a:pt x="582" y="292"/>
                  </a:lnTo>
                  <a:lnTo>
                    <a:pt x="578" y="277"/>
                  </a:lnTo>
                  <a:lnTo>
                    <a:pt x="572" y="262"/>
                  </a:lnTo>
                  <a:lnTo>
                    <a:pt x="568" y="251"/>
                  </a:lnTo>
                  <a:lnTo>
                    <a:pt x="565" y="241"/>
                  </a:lnTo>
                  <a:lnTo>
                    <a:pt x="561" y="235"/>
                  </a:lnTo>
                  <a:lnTo>
                    <a:pt x="557" y="228"/>
                  </a:lnTo>
                  <a:lnTo>
                    <a:pt x="551" y="220"/>
                  </a:lnTo>
                  <a:lnTo>
                    <a:pt x="546" y="211"/>
                  </a:lnTo>
                  <a:lnTo>
                    <a:pt x="542" y="201"/>
                  </a:lnTo>
                  <a:lnTo>
                    <a:pt x="534" y="190"/>
                  </a:lnTo>
                  <a:lnTo>
                    <a:pt x="527" y="178"/>
                  </a:lnTo>
                  <a:lnTo>
                    <a:pt x="519" y="167"/>
                  </a:lnTo>
                  <a:lnTo>
                    <a:pt x="511" y="156"/>
                  </a:lnTo>
                  <a:lnTo>
                    <a:pt x="504" y="144"/>
                  </a:lnTo>
                  <a:lnTo>
                    <a:pt x="496" y="133"/>
                  </a:lnTo>
                  <a:lnTo>
                    <a:pt x="487" y="121"/>
                  </a:lnTo>
                  <a:lnTo>
                    <a:pt x="479" y="112"/>
                  </a:lnTo>
                  <a:lnTo>
                    <a:pt x="471" y="102"/>
                  </a:lnTo>
                  <a:lnTo>
                    <a:pt x="466" y="97"/>
                  </a:lnTo>
                  <a:lnTo>
                    <a:pt x="458" y="89"/>
                  </a:lnTo>
                  <a:lnTo>
                    <a:pt x="452" y="87"/>
                  </a:lnTo>
                  <a:lnTo>
                    <a:pt x="445" y="82"/>
                  </a:lnTo>
                  <a:lnTo>
                    <a:pt x="435" y="78"/>
                  </a:lnTo>
                  <a:lnTo>
                    <a:pt x="426" y="72"/>
                  </a:lnTo>
                  <a:lnTo>
                    <a:pt x="414" y="66"/>
                  </a:lnTo>
                  <a:lnTo>
                    <a:pt x="401" y="61"/>
                  </a:lnTo>
                  <a:lnTo>
                    <a:pt x="388" y="57"/>
                  </a:lnTo>
                  <a:lnTo>
                    <a:pt x="375" y="51"/>
                  </a:lnTo>
                  <a:lnTo>
                    <a:pt x="359" y="45"/>
                  </a:lnTo>
                  <a:lnTo>
                    <a:pt x="346" y="40"/>
                  </a:lnTo>
                  <a:lnTo>
                    <a:pt x="331" y="34"/>
                  </a:lnTo>
                  <a:lnTo>
                    <a:pt x="317" y="30"/>
                  </a:lnTo>
                  <a:lnTo>
                    <a:pt x="306" y="26"/>
                  </a:lnTo>
                  <a:lnTo>
                    <a:pt x="293" y="23"/>
                  </a:lnTo>
                  <a:lnTo>
                    <a:pt x="283" y="21"/>
                  </a:lnTo>
                  <a:lnTo>
                    <a:pt x="274" y="17"/>
                  </a:lnTo>
                  <a:lnTo>
                    <a:pt x="266" y="17"/>
                  </a:lnTo>
                  <a:lnTo>
                    <a:pt x="260" y="15"/>
                  </a:lnTo>
                  <a:lnTo>
                    <a:pt x="253" y="15"/>
                  </a:lnTo>
                  <a:lnTo>
                    <a:pt x="245" y="15"/>
                  </a:lnTo>
                  <a:lnTo>
                    <a:pt x="238" y="15"/>
                  </a:lnTo>
                  <a:lnTo>
                    <a:pt x="228" y="13"/>
                  </a:lnTo>
                  <a:lnTo>
                    <a:pt x="219" y="13"/>
                  </a:lnTo>
                  <a:lnTo>
                    <a:pt x="209" y="13"/>
                  </a:lnTo>
                  <a:lnTo>
                    <a:pt x="200" y="13"/>
                  </a:lnTo>
                  <a:lnTo>
                    <a:pt x="190" y="13"/>
                  </a:lnTo>
                  <a:lnTo>
                    <a:pt x="181" y="13"/>
                  </a:lnTo>
                  <a:lnTo>
                    <a:pt x="171" y="13"/>
                  </a:lnTo>
                  <a:lnTo>
                    <a:pt x="162" y="13"/>
                  </a:lnTo>
                  <a:lnTo>
                    <a:pt x="152" y="13"/>
                  </a:lnTo>
                  <a:lnTo>
                    <a:pt x="143" y="13"/>
                  </a:lnTo>
                  <a:lnTo>
                    <a:pt x="133" y="13"/>
                  </a:lnTo>
                  <a:lnTo>
                    <a:pt x="126" y="13"/>
                  </a:lnTo>
                  <a:lnTo>
                    <a:pt x="118" y="13"/>
                  </a:lnTo>
                  <a:lnTo>
                    <a:pt x="108" y="13"/>
                  </a:lnTo>
                  <a:lnTo>
                    <a:pt x="101" y="15"/>
                  </a:lnTo>
                  <a:lnTo>
                    <a:pt x="91" y="17"/>
                  </a:lnTo>
                  <a:lnTo>
                    <a:pt x="82" y="19"/>
                  </a:lnTo>
                  <a:lnTo>
                    <a:pt x="74" y="21"/>
                  </a:lnTo>
                  <a:lnTo>
                    <a:pt x="67" y="24"/>
                  </a:lnTo>
                  <a:lnTo>
                    <a:pt x="59" y="28"/>
                  </a:lnTo>
                  <a:lnTo>
                    <a:pt x="51" y="30"/>
                  </a:lnTo>
                  <a:lnTo>
                    <a:pt x="46" y="34"/>
                  </a:lnTo>
                  <a:lnTo>
                    <a:pt x="40" y="38"/>
                  </a:lnTo>
                  <a:lnTo>
                    <a:pt x="36" y="42"/>
                  </a:lnTo>
                  <a:lnTo>
                    <a:pt x="30" y="43"/>
                  </a:lnTo>
                  <a:lnTo>
                    <a:pt x="29" y="47"/>
                  </a:lnTo>
                  <a:lnTo>
                    <a:pt x="27" y="49"/>
                  </a:lnTo>
                  <a:lnTo>
                    <a:pt x="27" y="53"/>
                  </a:lnTo>
                  <a:lnTo>
                    <a:pt x="25" y="57"/>
                  </a:lnTo>
                  <a:lnTo>
                    <a:pt x="21" y="59"/>
                  </a:lnTo>
                  <a:lnTo>
                    <a:pt x="15" y="59"/>
                  </a:lnTo>
                  <a:lnTo>
                    <a:pt x="11" y="61"/>
                  </a:lnTo>
                  <a:lnTo>
                    <a:pt x="8" y="59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15" name="Freeform 87"/>
            <p:cNvSpPr>
              <a:spLocks/>
            </p:cNvSpPr>
            <p:nvPr/>
          </p:nvSpPr>
          <p:spPr bwMode="auto">
            <a:xfrm>
              <a:off x="3054" y="2499"/>
              <a:ext cx="111" cy="331"/>
            </a:xfrm>
            <a:custGeom>
              <a:avLst/>
              <a:gdLst/>
              <a:ahLst/>
              <a:cxnLst>
                <a:cxn ang="0">
                  <a:pos x="25" y="25"/>
                </a:cxn>
                <a:cxn ang="0">
                  <a:pos x="15" y="57"/>
                </a:cxn>
                <a:cxn ang="0">
                  <a:pos x="7" y="90"/>
                </a:cxn>
                <a:cxn ang="0">
                  <a:pos x="4" y="103"/>
                </a:cxn>
                <a:cxn ang="0">
                  <a:pos x="23" y="99"/>
                </a:cxn>
                <a:cxn ang="0">
                  <a:pos x="15" y="122"/>
                </a:cxn>
                <a:cxn ang="0">
                  <a:pos x="2" y="149"/>
                </a:cxn>
                <a:cxn ang="0">
                  <a:pos x="26" y="141"/>
                </a:cxn>
                <a:cxn ang="0">
                  <a:pos x="36" y="152"/>
                </a:cxn>
                <a:cxn ang="0">
                  <a:pos x="23" y="179"/>
                </a:cxn>
                <a:cxn ang="0">
                  <a:pos x="7" y="206"/>
                </a:cxn>
                <a:cxn ang="0">
                  <a:pos x="13" y="206"/>
                </a:cxn>
                <a:cxn ang="0">
                  <a:pos x="34" y="194"/>
                </a:cxn>
                <a:cxn ang="0">
                  <a:pos x="47" y="206"/>
                </a:cxn>
                <a:cxn ang="0">
                  <a:pos x="32" y="238"/>
                </a:cxn>
                <a:cxn ang="0">
                  <a:pos x="42" y="236"/>
                </a:cxn>
                <a:cxn ang="0">
                  <a:pos x="64" y="229"/>
                </a:cxn>
                <a:cxn ang="0">
                  <a:pos x="78" y="236"/>
                </a:cxn>
                <a:cxn ang="0">
                  <a:pos x="66" y="267"/>
                </a:cxn>
                <a:cxn ang="0">
                  <a:pos x="47" y="295"/>
                </a:cxn>
                <a:cxn ang="0">
                  <a:pos x="34" y="314"/>
                </a:cxn>
                <a:cxn ang="0">
                  <a:pos x="59" y="301"/>
                </a:cxn>
                <a:cxn ang="0">
                  <a:pos x="87" y="291"/>
                </a:cxn>
                <a:cxn ang="0">
                  <a:pos x="97" y="301"/>
                </a:cxn>
                <a:cxn ang="0">
                  <a:pos x="83" y="325"/>
                </a:cxn>
                <a:cxn ang="0">
                  <a:pos x="68" y="346"/>
                </a:cxn>
                <a:cxn ang="0">
                  <a:pos x="93" y="341"/>
                </a:cxn>
                <a:cxn ang="0">
                  <a:pos x="114" y="341"/>
                </a:cxn>
                <a:cxn ang="0">
                  <a:pos x="104" y="367"/>
                </a:cxn>
                <a:cxn ang="0">
                  <a:pos x="80" y="401"/>
                </a:cxn>
                <a:cxn ang="0">
                  <a:pos x="61" y="426"/>
                </a:cxn>
                <a:cxn ang="0">
                  <a:pos x="72" y="424"/>
                </a:cxn>
                <a:cxn ang="0">
                  <a:pos x="97" y="419"/>
                </a:cxn>
                <a:cxn ang="0">
                  <a:pos x="112" y="430"/>
                </a:cxn>
                <a:cxn ang="0">
                  <a:pos x="93" y="458"/>
                </a:cxn>
                <a:cxn ang="0">
                  <a:pos x="74" y="479"/>
                </a:cxn>
                <a:cxn ang="0">
                  <a:pos x="85" y="476"/>
                </a:cxn>
                <a:cxn ang="0">
                  <a:pos x="108" y="470"/>
                </a:cxn>
                <a:cxn ang="0">
                  <a:pos x="118" y="481"/>
                </a:cxn>
                <a:cxn ang="0">
                  <a:pos x="97" y="508"/>
                </a:cxn>
                <a:cxn ang="0">
                  <a:pos x="72" y="538"/>
                </a:cxn>
                <a:cxn ang="0">
                  <a:pos x="64" y="548"/>
                </a:cxn>
                <a:cxn ang="0">
                  <a:pos x="83" y="538"/>
                </a:cxn>
                <a:cxn ang="0">
                  <a:pos x="116" y="527"/>
                </a:cxn>
                <a:cxn ang="0">
                  <a:pos x="131" y="529"/>
                </a:cxn>
                <a:cxn ang="0">
                  <a:pos x="116" y="555"/>
                </a:cxn>
                <a:cxn ang="0">
                  <a:pos x="102" y="578"/>
                </a:cxn>
                <a:cxn ang="0">
                  <a:pos x="110" y="582"/>
                </a:cxn>
                <a:cxn ang="0">
                  <a:pos x="141" y="582"/>
                </a:cxn>
                <a:cxn ang="0">
                  <a:pos x="122" y="614"/>
                </a:cxn>
                <a:cxn ang="0">
                  <a:pos x="171" y="664"/>
                </a:cxn>
                <a:cxn ang="0">
                  <a:pos x="211" y="595"/>
                </a:cxn>
                <a:cxn ang="0">
                  <a:pos x="188" y="510"/>
                </a:cxn>
                <a:cxn ang="0">
                  <a:pos x="171" y="428"/>
                </a:cxn>
                <a:cxn ang="0">
                  <a:pos x="167" y="381"/>
                </a:cxn>
                <a:cxn ang="0">
                  <a:pos x="156" y="318"/>
                </a:cxn>
                <a:cxn ang="0">
                  <a:pos x="139" y="265"/>
                </a:cxn>
                <a:cxn ang="0">
                  <a:pos x="34" y="0"/>
                </a:cxn>
              </a:cxnLst>
              <a:rect l="0" t="0" r="r" b="b"/>
              <a:pathLst>
                <a:path w="220" h="664">
                  <a:moveTo>
                    <a:pt x="34" y="0"/>
                  </a:moveTo>
                  <a:lnTo>
                    <a:pt x="32" y="6"/>
                  </a:lnTo>
                  <a:lnTo>
                    <a:pt x="28" y="12"/>
                  </a:lnTo>
                  <a:lnTo>
                    <a:pt x="26" y="18"/>
                  </a:lnTo>
                  <a:lnTo>
                    <a:pt x="25" y="25"/>
                  </a:lnTo>
                  <a:lnTo>
                    <a:pt x="23" y="31"/>
                  </a:lnTo>
                  <a:lnTo>
                    <a:pt x="21" y="37"/>
                  </a:lnTo>
                  <a:lnTo>
                    <a:pt x="19" y="44"/>
                  </a:lnTo>
                  <a:lnTo>
                    <a:pt x="19" y="50"/>
                  </a:lnTo>
                  <a:lnTo>
                    <a:pt x="15" y="57"/>
                  </a:lnTo>
                  <a:lnTo>
                    <a:pt x="15" y="63"/>
                  </a:lnTo>
                  <a:lnTo>
                    <a:pt x="13" y="69"/>
                  </a:lnTo>
                  <a:lnTo>
                    <a:pt x="11" y="76"/>
                  </a:lnTo>
                  <a:lnTo>
                    <a:pt x="9" y="82"/>
                  </a:lnTo>
                  <a:lnTo>
                    <a:pt x="7" y="90"/>
                  </a:lnTo>
                  <a:lnTo>
                    <a:pt x="6" y="95"/>
                  </a:lnTo>
                  <a:lnTo>
                    <a:pt x="4" y="103"/>
                  </a:lnTo>
                  <a:lnTo>
                    <a:pt x="0" y="105"/>
                  </a:lnTo>
                  <a:lnTo>
                    <a:pt x="2" y="105"/>
                  </a:lnTo>
                  <a:lnTo>
                    <a:pt x="4" y="103"/>
                  </a:lnTo>
                  <a:lnTo>
                    <a:pt x="9" y="103"/>
                  </a:lnTo>
                  <a:lnTo>
                    <a:pt x="13" y="99"/>
                  </a:lnTo>
                  <a:lnTo>
                    <a:pt x="19" y="99"/>
                  </a:lnTo>
                  <a:lnTo>
                    <a:pt x="21" y="97"/>
                  </a:lnTo>
                  <a:lnTo>
                    <a:pt x="23" y="99"/>
                  </a:lnTo>
                  <a:lnTo>
                    <a:pt x="23" y="103"/>
                  </a:lnTo>
                  <a:lnTo>
                    <a:pt x="19" y="111"/>
                  </a:lnTo>
                  <a:lnTo>
                    <a:pt x="17" y="114"/>
                  </a:lnTo>
                  <a:lnTo>
                    <a:pt x="15" y="118"/>
                  </a:lnTo>
                  <a:lnTo>
                    <a:pt x="15" y="122"/>
                  </a:lnTo>
                  <a:lnTo>
                    <a:pt x="13" y="128"/>
                  </a:lnTo>
                  <a:lnTo>
                    <a:pt x="7" y="135"/>
                  </a:lnTo>
                  <a:lnTo>
                    <a:pt x="6" y="143"/>
                  </a:lnTo>
                  <a:lnTo>
                    <a:pt x="2" y="147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7" y="147"/>
                  </a:lnTo>
                  <a:lnTo>
                    <a:pt x="13" y="145"/>
                  </a:lnTo>
                  <a:lnTo>
                    <a:pt x="19" y="143"/>
                  </a:lnTo>
                  <a:lnTo>
                    <a:pt x="26" y="141"/>
                  </a:lnTo>
                  <a:lnTo>
                    <a:pt x="32" y="141"/>
                  </a:lnTo>
                  <a:lnTo>
                    <a:pt x="36" y="143"/>
                  </a:lnTo>
                  <a:lnTo>
                    <a:pt x="38" y="147"/>
                  </a:lnTo>
                  <a:lnTo>
                    <a:pt x="38" y="149"/>
                  </a:lnTo>
                  <a:lnTo>
                    <a:pt x="36" y="152"/>
                  </a:lnTo>
                  <a:lnTo>
                    <a:pt x="34" y="156"/>
                  </a:lnTo>
                  <a:lnTo>
                    <a:pt x="32" y="162"/>
                  </a:lnTo>
                  <a:lnTo>
                    <a:pt x="28" y="168"/>
                  </a:lnTo>
                  <a:lnTo>
                    <a:pt x="26" y="173"/>
                  </a:lnTo>
                  <a:lnTo>
                    <a:pt x="23" y="179"/>
                  </a:lnTo>
                  <a:lnTo>
                    <a:pt x="21" y="185"/>
                  </a:lnTo>
                  <a:lnTo>
                    <a:pt x="17" y="191"/>
                  </a:lnTo>
                  <a:lnTo>
                    <a:pt x="13" y="196"/>
                  </a:lnTo>
                  <a:lnTo>
                    <a:pt x="9" y="200"/>
                  </a:lnTo>
                  <a:lnTo>
                    <a:pt x="7" y="206"/>
                  </a:lnTo>
                  <a:lnTo>
                    <a:pt x="4" y="211"/>
                  </a:lnTo>
                  <a:lnTo>
                    <a:pt x="4" y="215"/>
                  </a:lnTo>
                  <a:lnTo>
                    <a:pt x="6" y="213"/>
                  </a:lnTo>
                  <a:lnTo>
                    <a:pt x="9" y="210"/>
                  </a:lnTo>
                  <a:lnTo>
                    <a:pt x="13" y="206"/>
                  </a:lnTo>
                  <a:lnTo>
                    <a:pt x="17" y="204"/>
                  </a:lnTo>
                  <a:lnTo>
                    <a:pt x="21" y="202"/>
                  </a:lnTo>
                  <a:lnTo>
                    <a:pt x="26" y="200"/>
                  </a:lnTo>
                  <a:lnTo>
                    <a:pt x="30" y="196"/>
                  </a:lnTo>
                  <a:lnTo>
                    <a:pt x="34" y="194"/>
                  </a:lnTo>
                  <a:lnTo>
                    <a:pt x="38" y="192"/>
                  </a:lnTo>
                  <a:lnTo>
                    <a:pt x="42" y="192"/>
                  </a:lnTo>
                  <a:lnTo>
                    <a:pt x="47" y="194"/>
                  </a:lnTo>
                  <a:lnTo>
                    <a:pt x="49" y="198"/>
                  </a:lnTo>
                  <a:lnTo>
                    <a:pt x="47" y="206"/>
                  </a:lnTo>
                  <a:lnTo>
                    <a:pt x="45" y="211"/>
                  </a:lnTo>
                  <a:lnTo>
                    <a:pt x="42" y="219"/>
                  </a:lnTo>
                  <a:lnTo>
                    <a:pt x="40" y="227"/>
                  </a:lnTo>
                  <a:lnTo>
                    <a:pt x="36" y="232"/>
                  </a:lnTo>
                  <a:lnTo>
                    <a:pt x="32" y="238"/>
                  </a:lnTo>
                  <a:lnTo>
                    <a:pt x="30" y="242"/>
                  </a:lnTo>
                  <a:lnTo>
                    <a:pt x="30" y="244"/>
                  </a:lnTo>
                  <a:lnTo>
                    <a:pt x="32" y="242"/>
                  </a:lnTo>
                  <a:lnTo>
                    <a:pt x="38" y="238"/>
                  </a:lnTo>
                  <a:lnTo>
                    <a:pt x="42" y="236"/>
                  </a:lnTo>
                  <a:lnTo>
                    <a:pt x="45" y="234"/>
                  </a:lnTo>
                  <a:lnTo>
                    <a:pt x="51" y="232"/>
                  </a:lnTo>
                  <a:lnTo>
                    <a:pt x="57" y="230"/>
                  </a:lnTo>
                  <a:lnTo>
                    <a:pt x="61" y="229"/>
                  </a:lnTo>
                  <a:lnTo>
                    <a:pt x="64" y="229"/>
                  </a:lnTo>
                  <a:lnTo>
                    <a:pt x="68" y="227"/>
                  </a:lnTo>
                  <a:lnTo>
                    <a:pt x="72" y="229"/>
                  </a:lnTo>
                  <a:lnTo>
                    <a:pt x="74" y="229"/>
                  </a:lnTo>
                  <a:lnTo>
                    <a:pt x="78" y="232"/>
                  </a:lnTo>
                  <a:lnTo>
                    <a:pt x="78" y="236"/>
                  </a:lnTo>
                  <a:lnTo>
                    <a:pt x="78" y="242"/>
                  </a:lnTo>
                  <a:lnTo>
                    <a:pt x="76" y="248"/>
                  </a:lnTo>
                  <a:lnTo>
                    <a:pt x="72" y="253"/>
                  </a:lnTo>
                  <a:lnTo>
                    <a:pt x="70" y="259"/>
                  </a:lnTo>
                  <a:lnTo>
                    <a:pt x="66" y="267"/>
                  </a:lnTo>
                  <a:lnTo>
                    <a:pt x="63" y="272"/>
                  </a:lnTo>
                  <a:lnTo>
                    <a:pt x="59" y="278"/>
                  </a:lnTo>
                  <a:lnTo>
                    <a:pt x="55" y="284"/>
                  </a:lnTo>
                  <a:lnTo>
                    <a:pt x="51" y="289"/>
                  </a:lnTo>
                  <a:lnTo>
                    <a:pt x="47" y="295"/>
                  </a:lnTo>
                  <a:lnTo>
                    <a:pt x="45" y="299"/>
                  </a:lnTo>
                  <a:lnTo>
                    <a:pt x="42" y="303"/>
                  </a:lnTo>
                  <a:lnTo>
                    <a:pt x="40" y="306"/>
                  </a:lnTo>
                  <a:lnTo>
                    <a:pt x="34" y="312"/>
                  </a:lnTo>
                  <a:lnTo>
                    <a:pt x="34" y="314"/>
                  </a:lnTo>
                  <a:lnTo>
                    <a:pt x="36" y="312"/>
                  </a:lnTo>
                  <a:lnTo>
                    <a:pt x="44" y="308"/>
                  </a:lnTo>
                  <a:lnTo>
                    <a:pt x="47" y="306"/>
                  </a:lnTo>
                  <a:lnTo>
                    <a:pt x="53" y="305"/>
                  </a:lnTo>
                  <a:lnTo>
                    <a:pt x="59" y="301"/>
                  </a:lnTo>
                  <a:lnTo>
                    <a:pt x="66" y="299"/>
                  </a:lnTo>
                  <a:lnTo>
                    <a:pt x="72" y="297"/>
                  </a:lnTo>
                  <a:lnTo>
                    <a:pt x="78" y="295"/>
                  </a:lnTo>
                  <a:lnTo>
                    <a:pt x="82" y="291"/>
                  </a:lnTo>
                  <a:lnTo>
                    <a:pt x="87" y="291"/>
                  </a:lnTo>
                  <a:lnTo>
                    <a:pt x="91" y="291"/>
                  </a:lnTo>
                  <a:lnTo>
                    <a:pt x="95" y="291"/>
                  </a:lnTo>
                  <a:lnTo>
                    <a:pt x="97" y="291"/>
                  </a:lnTo>
                  <a:lnTo>
                    <a:pt x="99" y="295"/>
                  </a:lnTo>
                  <a:lnTo>
                    <a:pt x="97" y="301"/>
                  </a:lnTo>
                  <a:lnTo>
                    <a:pt x="93" y="308"/>
                  </a:lnTo>
                  <a:lnTo>
                    <a:pt x="91" y="312"/>
                  </a:lnTo>
                  <a:lnTo>
                    <a:pt x="89" y="316"/>
                  </a:lnTo>
                  <a:lnTo>
                    <a:pt x="85" y="322"/>
                  </a:lnTo>
                  <a:lnTo>
                    <a:pt x="83" y="325"/>
                  </a:lnTo>
                  <a:lnTo>
                    <a:pt x="78" y="333"/>
                  </a:lnTo>
                  <a:lnTo>
                    <a:pt x="72" y="341"/>
                  </a:lnTo>
                  <a:lnTo>
                    <a:pt x="68" y="344"/>
                  </a:lnTo>
                  <a:lnTo>
                    <a:pt x="68" y="348"/>
                  </a:lnTo>
                  <a:lnTo>
                    <a:pt x="68" y="346"/>
                  </a:lnTo>
                  <a:lnTo>
                    <a:pt x="76" y="344"/>
                  </a:lnTo>
                  <a:lnTo>
                    <a:pt x="78" y="343"/>
                  </a:lnTo>
                  <a:lnTo>
                    <a:pt x="83" y="341"/>
                  </a:lnTo>
                  <a:lnTo>
                    <a:pt x="87" y="341"/>
                  </a:lnTo>
                  <a:lnTo>
                    <a:pt x="93" y="341"/>
                  </a:lnTo>
                  <a:lnTo>
                    <a:pt x="97" y="339"/>
                  </a:lnTo>
                  <a:lnTo>
                    <a:pt x="102" y="339"/>
                  </a:lnTo>
                  <a:lnTo>
                    <a:pt x="106" y="337"/>
                  </a:lnTo>
                  <a:lnTo>
                    <a:pt x="110" y="339"/>
                  </a:lnTo>
                  <a:lnTo>
                    <a:pt x="114" y="341"/>
                  </a:lnTo>
                  <a:lnTo>
                    <a:pt x="116" y="348"/>
                  </a:lnTo>
                  <a:lnTo>
                    <a:pt x="112" y="350"/>
                  </a:lnTo>
                  <a:lnTo>
                    <a:pt x="110" y="356"/>
                  </a:lnTo>
                  <a:lnTo>
                    <a:pt x="106" y="362"/>
                  </a:lnTo>
                  <a:lnTo>
                    <a:pt x="104" y="367"/>
                  </a:lnTo>
                  <a:lnTo>
                    <a:pt x="99" y="375"/>
                  </a:lnTo>
                  <a:lnTo>
                    <a:pt x="95" y="381"/>
                  </a:lnTo>
                  <a:lnTo>
                    <a:pt x="89" y="388"/>
                  </a:lnTo>
                  <a:lnTo>
                    <a:pt x="85" y="394"/>
                  </a:lnTo>
                  <a:lnTo>
                    <a:pt x="80" y="401"/>
                  </a:lnTo>
                  <a:lnTo>
                    <a:pt x="74" y="407"/>
                  </a:lnTo>
                  <a:lnTo>
                    <a:pt x="70" y="413"/>
                  </a:lnTo>
                  <a:lnTo>
                    <a:pt x="66" y="419"/>
                  </a:lnTo>
                  <a:lnTo>
                    <a:pt x="63" y="422"/>
                  </a:lnTo>
                  <a:lnTo>
                    <a:pt x="61" y="426"/>
                  </a:lnTo>
                  <a:lnTo>
                    <a:pt x="59" y="426"/>
                  </a:lnTo>
                  <a:lnTo>
                    <a:pt x="59" y="428"/>
                  </a:lnTo>
                  <a:lnTo>
                    <a:pt x="61" y="426"/>
                  </a:lnTo>
                  <a:lnTo>
                    <a:pt x="68" y="426"/>
                  </a:lnTo>
                  <a:lnTo>
                    <a:pt x="72" y="424"/>
                  </a:lnTo>
                  <a:lnTo>
                    <a:pt x="76" y="422"/>
                  </a:lnTo>
                  <a:lnTo>
                    <a:pt x="82" y="422"/>
                  </a:lnTo>
                  <a:lnTo>
                    <a:pt x="87" y="420"/>
                  </a:lnTo>
                  <a:lnTo>
                    <a:pt x="91" y="419"/>
                  </a:lnTo>
                  <a:lnTo>
                    <a:pt x="97" y="419"/>
                  </a:lnTo>
                  <a:lnTo>
                    <a:pt x="102" y="419"/>
                  </a:lnTo>
                  <a:lnTo>
                    <a:pt x="106" y="419"/>
                  </a:lnTo>
                  <a:lnTo>
                    <a:pt x="112" y="420"/>
                  </a:lnTo>
                  <a:lnTo>
                    <a:pt x="116" y="424"/>
                  </a:lnTo>
                  <a:lnTo>
                    <a:pt x="112" y="430"/>
                  </a:lnTo>
                  <a:lnTo>
                    <a:pt x="106" y="439"/>
                  </a:lnTo>
                  <a:lnTo>
                    <a:pt x="102" y="443"/>
                  </a:lnTo>
                  <a:lnTo>
                    <a:pt x="99" y="449"/>
                  </a:lnTo>
                  <a:lnTo>
                    <a:pt x="95" y="453"/>
                  </a:lnTo>
                  <a:lnTo>
                    <a:pt x="93" y="458"/>
                  </a:lnTo>
                  <a:lnTo>
                    <a:pt x="87" y="462"/>
                  </a:lnTo>
                  <a:lnTo>
                    <a:pt x="85" y="466"/>
                  </a:lnTo>
                  <a:lnTo>
                    <a:pt x="82" y="470"/>
                  </a:lnTo>
                  <a:lnTo>
                    <a:pt x="78" y="476"/>
                  </a:lnTo>
                  <a:lnTo>
                    <a:pt x="74" y="479"/>
                  </a:lnTo>
                  <a:lnTo>
                    <a:pt x="72" y="481"/>
                  </a:lnTo>
                  <a:lnTo>
                    <a:pt x="74" y="479"/>
                  </a:lnTo>
                  <a:lnTo>
                    <a:pt x="80" y="479"/>
                  </a:lnTo>
                  <a:lnTo>
                    <a:pt x="82" y="478"/>
                  </a:lnTo>
                  <a:lnTo>
                    <a:pt x="85" y="476"/>
                  </a:lnTo>
                  <a:lnTo>
                    <a:pt x="91" y="476"/>
                  </a:lnTo>
                  <a:lnTo>
                    <a:pt x="95" y="474"/>
                  </a:lnTo>
                  <a:lnTo>
                    <a:pt x="99" y="472"/>
                  </a:lnTo>
                  <a:lnTo>
                    <a:pt x="104" y="472"/>
                  </a:lnTo>
                  <a:lnTo>
                    <a:pt x="108" y="470"/>
                  </a:lnTo>
                  <a:lnTo>
                    <a:pt x="112" y="470"/>
                  </a:lnTo>
                  <a:lnTo>
                    <a:pt x="116" y="472"/>
                  </a:lnTo>
                  <a:lnTo>
                    <a:pt x="122" y="476"/>
                  </a:lnTo>
                  <a:lnTo>
                    <a:pt x="120" y="478"/>
                  </a:lnTo>
                  <a:lnTo>
                    <a:pt x="118" y="481"/>
                  </a:lnTo>
                  <a:lnTo>
                    <a:pt x="116" y="485"/>
                  </a:lnTo>
                  <a:lnTo>
                    <a:pt x="112" y="491"/>
                  </a:lnTo>
                  <a:lnTo>
                    <a:pt x="108" y="497"/>
                  </a:lnTo>
                  <a:lnTo>
                    <a:pt x="102" y="502"/>
                  </a:lnTo>
                  <a:lnTo>
                    <a:pt x="97" y="508"/>
                  </a:lnTo>
                  <a:lnTo>
                    <a:pt x="93" y="516"/>
                  </a:lnTo>
                  <a:lnTo>
                    <a:pt x="85" y="521"/>
                  </a:lnTo>
                  <a:lnTo>
                    <a:pt x="82" y="527"/>
                  </a:lnTo>
                  <a:lnTo>
                    <a:pt x="76" y="533"/>
                  </a:lnTo>
                  <a:lnTo>
                    <a:pt x="72" y="538"/>
                  </a:lnTo>
                  <a:lnTo>
                    <a:pt x="68" y="542"/>
                  </a:lnTo>
                  <a:lnTo>
                    <a:pt x="64" y="544"/>
                  </a:lnTo>
                  <a:lnTo>
                    <a:pt x="64" y="546"/>
                  </a:lnTo>
                  <a:lnTo>
                    <a:pt x="64" y="548"/>
                  </a:lnTo>
                  <a:lnTo>
                    <a:pt x="64" y="548"/>
                  </a:lnTo>
                  <a:lnTo>
                    <a:pt x="66" y="546"/>
                  </a:lnTo>
                  <a:lnTo>
                    <a:pt x="68" y="544"/>
                  </a:lnTo>
                  <a:lnTo>
                    <a:pt x="74" y="542"/>
                  </a:lnTo>
                  <a:lnTo>
                    <a:pt x="78" y="540"/>
                  </a:lnTo>
                  <a:lnTo>
                    <a:pt x="83" y="538"/>
                  </a:lnTo>
                  <a:lnTo>
                    <a:pt x="89" y="536"/>
                  </a:lnTo>
                  <a:lnTo>
                    <a:pt x="97" y="535"/>
                  </a:lnTo>
                  <a:lnTo>
                    <a:pt x="104" y="533"/>
                  </a:lnTo>
                  <a:lnTo>
                    <a:pt x="110" y="529"/>
                  </a:lnTo>
                  <a:lnTo>
                    <a:pt x="116" y="527"/>
                  </a:lnTo>
                  <a:lnTo>
                    <a:pt x="122" y="527"/>
                  </a:lnTo>
                  <a:lnTo>
                    <a:pt x="125" y="525"/>
                  </a:lnTo>
                  <a:lnTo>
                    <a:pt x="129" y="525"/>
                  </a:lnTo>
                  <a:lnTo>
                    <a:pt x="131" y="525"/>
                  </a:lnTo>
                  <a:lnTo>
                    <a:pt x="131" y="529"/>
                  </a:lnTo>
                  <a:lnTo>
                    <a:pt x="131" y="533"/>
                  </a:lnTo>
                  <a:lnTo>
                    <a:pt x="125" y="540"/>
                  </a:lnTo>
                  <a:lnTo>
                    <a:pt x="123" y="546"/>
                  </a:lnTo>
                  <a:lnTo>
                    <a:pt x="120" y="550"/>
                  </a:lnTo>
                  <a:lnTo>
                    <a:pt x="116" y="555"/>
                  </a:lnTo>
                  <a:lnTo>
                    <a:pt x="114" y="561"/>
                  </a:lnTo>
                  <a:lnTo>
                    <a:pt x="110" y="565"/>
                  </a:lnTo>
                  <a:lnTo>
                    <a:pt x="108" y="569"/>
                  </a:lnTo>
                  <a:lnTo>
                    <a:pt x="104" y="573"/>
                  </a:lnTo>
                  <a:lnTo>
                    <a:pt x="102" y="578"/>
                  </a:lnTo>
                  <a:lnTo>
                    <a:pt x="99" y="584"/>
                  </a:lnTo>
                  <a:lnTo>
                    <a:pt x="97" y="586"/>
                  </a:lnTo>
                  <a:lnTo>
                    <a:pt x="99" y="584"/>
                  </a:lnTo>
                  <a:lnTo>
                    <a:pt x="104" y="584"/>
                  </a:lnTo>
                  <a:lnTo>
                    <a:pt x="110" y="582"/>
                  </a:lnTo>
                  <a:lnTo>
                    <a:pt x="118" y="578"/>
                  </a:lnTo>
                  <a:lnTo>
                    <a:pt x="125" y="576"/>
                  </a:lnTo>
                  <a:lnTo>
                    <a:pt x="133" y="576"/>
                  </a:lnTo>
                  <a:lnTo>
                    <a:pt x="139" y="578"/>
                  </a:lnTo>
                  <a:lnTo>
                    <a:pt x="141" y="582"/>
                  </a:lnTo>
                  <a:lnTo>
                    <a:pt x="139" y="586"/>
                  </a:lnTo>
                  <a:lnTo>
                    <a:pt x="135" y="592"/>
                  </a:lnTo>
                  <a:lnTo>
                    <a:pt x="131" y="599"/>
                  </a:lnTo>
                  <a:lnTo>
                    <a:pt x="125" y="607"/>
                  </a:lnTo>
                  <a:lnTo>
                    <a:pt x="122" y="614"/>
                  </a:lnTo>
                  <a:lnTo>
                    <a:pt x="116" y="620"/>
                  </a:lnTo>
                  <a:lnTo>
                    <a:pt x="112" y="624"/>
                  </a:lnTo>
                  <a:lnTo>
                    <a:pt x="112" y="626"/>
                  </a:lnTo>
                  <a:lnTo>
                    <a:pt x="180" y="611"/>
                  </a:lnTo>
                  <a:lnTo>
                    <a:pt x="171" y="664"/>
                  </a:lnTo>
                  <a:lnTo>
                    <a:pt x="220" y="624"/>
                  </a:lnTo>
                  <a:lnTo>
                    <a:pt x="218" y="622"/>
                  </a:lnTo>
                  <a:lnTo>
                    <a:pt x="217" y="614"/>
                  </a:lnTo>
                  <a:lnTo>
                    <a:pt x="215" y="605"/>
                  </a:lnTo>
                  <a:lnTo>
                    <a:pt x="211" y="595"/>
                  </a:lnTo>
                  <a:lnTo>
                    <a:pt x="207" y="580"/>
                  </a:lnTo>
                  <a:lnTo>
                    <a:pt x="201" y="565"/>
                  </a:lnTo>
                  <a:lnTo>
                    <a:pt x="198" y="546"/>
                  </a:lnTo>
                  <a:lnTo>
                    <a:pt x="192" y="529"/>
                  </a:lnTo>
                  <a:lnTo>
                    <a:pt x="188" y="510"/>
                  </a:lnTo>
                  <a:lnTo>
                    <a:pt x="182" y="491"/>
                  </a:lnTo>
                  <a:lnTo>
                    <a:pt x="179" y="474"/>
                  </a:lnTo>
                  <a:lnTo>
                    <a:pt x="175" y="457"/>
                  </a:lnTo>
                  <a:lnTo>
                    <a:pt x="171" y="441"/>
                  </a:lnTo>
                  <a:lnTo>
                    <a:pt x="171" y="428"/>
                  </a:lnTo>
                  <a:lnTo>
                    <a:pt x="169" y="417"/>
                  </a:lnTo>
                  <a:lnTo>
                    <a:pt x="171" y="409"/>
                  </a:lnTo>
                  <a:lnTo>
                    <a:pt x="169" y="400"/>
                  </a:lnTo>
                  <a:lnTo>
                    <a:pt x="169" y="390"/>
                  </a:lnTo>
                  <a:lnTo>
                    <a:pt x="167" y="381"/>
                  </a:lnTo>
                  <a:lnTo>
                    <a:pt x="167" y="369"/>
                  </a:lnTo>
                  <a:lnTo>
                    <a:pt x="163" y="356"/>
                  </a:lnTo>
                  <a:lnTo>
                    <a:pt x="161" y="343"/>
                  </a:lnTo>
                  <a:lnTo>
                    <a:pt x="158" y="329"/>
                  </a:lnTo>
                  <a:lnTo>
                    <a:pt x="156" y="318"/>
                  </a:lnTo>
                  <a:lnTo>
                    <a:pt x="152" y="305"/>
                  </a:lnTo>
                  <a:lnTo>
                    <a:pt x="148" y="291"/>
                  </a:lnTo>
                  <a:lnTo>
                    <a:pt x="144" y="282"/>
                  </a:lnTo>
                  <a:lnTo>
                    <a:pt x="142" y="272"/>
                  </a:lnTo>
                  <a:lnTo>
                    <a:pt x="139" y="265"/>
                  </a:lnTo>
                  <a:lnTo>
                    <a:pt x="139" y="259"/>
                  </a:lnTo>
                  <a:lnTo>
                    <a:pt x="137" y="255"/>
                  </a:lnTo>
                  <a:lnTo>
                    <a:pt x="137" y="253"/>
                  </a:lnTo>
                  <a:lnTo>
                    <a:pt x="45" y="1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16" name="Freeform 88"/>
            <p:cNvSpPr>
              <a:spLocks/>
            </p:cNvSpPr>
            <p:nvPr/>
          </p:nvSpPr>
          <p:spPr bwMode="auto">
            <a:xfrm>
              <a:off x="2535" y="2433"/>
              <a:ext cx="382" cy="115"/>
            </a:xfrm>
            <a:custGeom>
              <a:avLst/>
              <a:gdLst/>
              <a:ahLst/>
              <a:cxnLst>
                <a:cxn ang="0">
                  <a:pos x="17" y="211"/>
                </a:cxn>
                <a:cxn ang="0">
                  <a:pos x="49" y="198"/>
                </a:cxn>
                <a:cxn ang="0">
                  <a:pos x="80" y="194"/>
                </a:cxn>
                <a:cxn ang="0">
                  <a:pos x="103" y="196"/>
                </a:cxn>
                <a:cxn ang="0">
                  <a:pos x="131" y="196"/>
                </a:cxn>
                <a:cxn ang="0">
                  <a:pos x="150" y="188"/>
                </a:cxn>
                <a:cxn ang="0">
                  <a:pos x="181" y="179"/>
                </a:cxn>
                <a:cxn ang="0">
                  <a:pos x="222" y="171"/>
                </a:cxn>
                <a:cxn ang="0">
                  <a:pos x="272" y="166"/>
                </a:cxn>
                <a:cxn ang="0">
                  <a:pos x="316" y="162"/>
                </a:cxn>
                <a:cxn ang="0">
                  <a:pos x="346" y="160"/>
                </a:cxn>
                <a:cxn ang="0">
                  <a:pos x="363" y="158"/>
                </a:cxn>
                <a:cxn ang="0">
                  <a:pos x="384" y="152"/>
                </a:cxn>
                <a:cxn ang="0">
                  <a:pos x="397" y="133"/>
                </a:cxn>
                <a:cxn ang="0">
                  <a:pos x="414" y="93"/>
                </a:cxn>
                <a:cxn ang="0">
                  <a:pos x="449" y="57"/>
                </a:cxn>
                <a:cxn ang="0">
                  <a:pos x="489" y="27"/>
                </a:cxn>
                <a:cxn ang="0">
                  <a:pos x="528" y="8"/>
                </a:cxn>
                <a:cxn ang="0">
                  <a:pos x="559" y="4"/>
                </a:cxn>
                <a:cxn ang="0">
                  <a:pos x="578" y="2"/>
                </a:cxn>
                <a:cxn ang="0">
                  <a:pos x="601" y="0"/>
                </a:cxn>
                <a:cxn ang="0">
                  <a:pos x="625" y="2"/>
                </a:cxn>
                <a:cxn ang="0">
                  <a:pos x="660" y="6"/>
                </a:cxn>
                <a:cxn ang="0">
                  <a:pos x="690" y="14"/>
                </a:cxn>
                <a:cxn ang="0">
                  <a:pos x="715" y="21"/>
                </a:cxn>
                <a:cxn ang="0">
                  <a:pos x="728" y="27"/>
                </a:cxn>
                <a:cxn ang="0">
                  <a:pos x="759" y="42"/>
                </a:cxn>
                <a:cxn ang="0">
                  <a:pos x="759" y="52"/>
                </a:cxn>
                <a:cxn ang="0">
                  <a:pos x="739" y="48"/>
                </a:cxn>
                <a:cxn ang="0">
                  <a:pos x="719" y="44"/>
                </a:cxn>
                <a:cxn ang="0">
                  <a:pos x="688" y="36"/>
                </a:cxn>
                <a:cxn ang="0">
                  <a:pos x="654" y="29"/>
                </a:cxn>
                <a:cxn ang="0">
                  <a:pos x="620" y="25"/>
                </a:cxn>
                <a:cxn ang="0">
                  <a:pos x="587" y="25"/>
                </a:cxn>
                <a:cxn ang="0">
                  <a:pos x="555" y="27"/>
                </a:cxn>
                <a:cxn ang="0">
                  <a:pos x="513" y="42"/>
                </a:cxn>
                <a:cxn ang="0">
                  <a:pos x="466" y="82"/>
                </a:cxn>
                <a:cxn ang="0">
                  <a:pos x="426" y="131"/>
                </a:cxn>
                <a:cxn ang="0">
                  <a:pos x="395" y="171"/>
                </a:cxn>
                <a:cxn ang="0">
                  <a:pos x="367" y="183"/>
                </a:cxn>
                <a:cxn ang="0">
                  <a:pos x="327" y="183"/>
                </a:cxn>
                <a:cxn ang="0">
                  <a:pos x="283" y="179"/>
                </a:cxn>
                <a:cxn ang="0">
                  <a:pos x="241" y="179"/>
                </a:cxn>
                <a:cxn ang="0">
                  <a:pos x="211" y="185"/>
                </a:cxn>
                <a:cxn ang="0">
                  <a:pos x="186" y="198"/>
                </a:cxn>
                <a:cxn ang="0">
                  <a:pos x="164" y="211"/>
                </a:cxn>
                <a:cxn ang="0">
                  <a:pos x="141" y="221"/>
                </a:cxn>
                <a:cxn ang="0">
                  <a:pos x="114" y="225"/>
                </a:cxn>
                <a:cxn ang="0">
                  <a:pos x="91" y="221"/>
                </a:cxn>
                <a:cxn ang="0">
                  <a:pos x="74" y="217"/>
                </a:cxn>
                <a:cxn ang="0">
                  <a:pos x="55" y="217"/>
                </a:cxn>
                <a:cxn ang="0">
                  <a:pos x="34" y="223"/>
                </a:cxn>
                <a:cxn ang="0">
                  <a:pos x="10" y="230"/>
                </a:cxn>
              </a:cxnLst>
              <a:rect l="0" t="0" r="r" b="b"/>
              <a:pathLst>
                <a:path w="764" h="230">
                  <a:moveTo>
                    <a:pt x="0" y="228"/>
                  </a:moveTo>
                  <a:lnTo>
                    <a:pt x="4" y="223"/>
                  </a:lnTo>
                  <a:lnTo>
                    <a:pt x="11" y="217"/>
                  </a:lnTo>
                  <a:lnTo>
                    <a:pt x="17" y="211"/>
                  </a:lnTo>
                  <a:lnTo>
                    <a:pt x="25" y="207"/>
                  </a:lnTo>
                  <a:lnTo>
                    <a:pt x="32" y="204"/>
                  </a:lnTo>
                  <a:lnTo>
                    <a:pt x="40" y="202"/>
                  </a:lnTo>
                  <a:lnTo>
                    <a:pt x="49" y="198"/>
                  </a:lnTo>
                  <a:lnTo>
                    <a:pt x="57" y="196"/>
                  </a:lnTo>
                  <a:lnTo>
                    <a:pt x="65" y="194"/>
                  </a:lnTo>
                  <a:lnTo>
                    <a:pt x="72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3" y="194"/>
                  </a:lnTo>
                  <a:lnTo>
                    <a:pt x="97" y="194"/>
                  </a:lnTo>
                  <a:lnTo>
                    <a:pt x="103" y="196"/>
                  </a:lnTo>
                  <a:lnTo>
                    <a:pt x="108" y="198"/>
                  </a:lnTo>
                  <a:lnTo>
                    <a:pt x="116" y="198"/>
                  </a:lnTo>
                  <a:lnTo>
                    <a:pt x="124" y="198"/>
                  </a:lnTo>
                  <a:lnTo>
                    <a:pt x="131" y="196"/>
                  </a:lnTo>
                  <a:lnTo>
                    <a:pt x="135" y="194"/>
                  </a:lnTo>
                  <a:lnTo>
                    <a:pt x="139" y="192"/>
                  </a:lnTo>
                  <a:lnTo>
                    <a:pt x="144" y="190"/>
                  </a:lnTo>
                  <a:lnTo>
                    <a:pt x="150" y="188"/>
                  </a:lnTo>
                  <a:lnTo>
                    <a:pt x="158" y="187"/>
                  </a:lnTo>
                  <a:lnTo>
                    <a:pt x="164" y="185"/>
                  </a:lnTo>
                  <a:lnTo>
                    <a:pt x="173" y="181"/>
                  </a:lnTo>
                  <a:lnTo>
                    <a:pt x="181" y="179"/>
                  </a:lnTo>
                  <a:lnTo>
                    <a:pt x="190" y="177"/>
                  </a:lnTo>
                  <a:lnTo>
                    <a:pt x="200" y="175"/>
                  </a:lnTo>
                  <a:lnTo>
                    <a:pt x="211" y="171"/>
                  </a:lnTo>
                  <a:lnTo>
                    <a:pt x="222" y="171"/>
                  </a:lnTo>
                  <a:lnTo>
                    <a:pt x="236" y="168"/>
                  </a:lnTo>
                  <a:lnTo>
                    <a:pt x="247" y="168"/>
                  </a:lnTo>
                  <a:lnTo>
                    <a:pt x="259" y="166"/>
                  </a:lnTo>
                  <a:lnTo>
                    <a:pt x="272" y="166"/>
                  </a:lnTo>
                  <a:lnTo>
                    <a:pt x="283" y="164"/>
                  </a:lnTo>
                  <a:lnTo>
                    <a:pt x="295" y="162"/>
                  </a:lnTo>
                  <a:lnTo>
                    <a:pt x="306" y="162"/>
                  </a:lnTo>
                  <a:lnTo>
                    <a:pt x="316" y="162"/>
                  </a:lnTo>
                  <a:lnTo>
                    <a:pt x="325" y="160"/>
                  </a:lnTo>
                  <a:lnTo>
                    <a:pt x="333" y="160"/>
                  </a:lnTo>
                  <a:lnTo>
                    <a:pt x="340" y="160"/>
                  </a:lnTo>
                  <a:lnTo>
                    <a:pt x="346" y="160"/>
                  </a:lnTo>
                  <a:lnTo>
                    <a:pt x="350" y="158"/>
                  </a:lnTo>
                  <a:lnTo>
                    <a:pt x="355" y="158"/>
                  </a:lnTo>
                  <a:lnTo>
                    <a:pt x="359" y="158"/>
                  </a:lnTo>
                  <a:lnTo>
                    <a:pt x="363" y="158"/>
                  </a:lnTo>
                  <a:lnTo>
                    <a:pt x="371" y="158"/>
                  </a:lnTo>
                  <a:lnTo>
                    <a:pt x="378" y="158"/>
                  </a:lnTo>
                  <a:lnTo>
                    <a:pt x="380" y="156"/>
                  </a:lnTo>
                  <a:lnTo>
                    <a:pt x="384" y="152"/>
                  </a:lnTo>
                  <a:lnTo>
                    <a:pt x="386" y="150"/>
                  </a:lnTo>
                  <a:lnTo>
                    <a:pt x="390" y="147"/>
                  </a:lnTo>
                  <a:lnTo>
                    <a:pt x="394" y="141"/>
                  </a:lnTo>
                  <a:lnTo>
                    <a:pt x="397" y="133"/>
                  </a:lnTo>
                  <a:lnTo>
                    <a:pt x="401" y="126"/>
                  </a:lnTo>
                  <a:lnTo>
                    <a:pt x="405" y="116"/>
                  </a:lnTo>
                  <a:lnTo>
                    <a:pt x="409" y="105"/>
                  </a:lnTo>
                  <a:lnTo>
                    <a:pt x="414" y="93"/>
                  </a:lnTo>
                  <a:lnTo>
                    <a:pt x="422" y="84"/>
                  </a:lnTo>
                  <a:lnTo>
                    <a:pt x="430" y="74"/>
                  </a:lnTo>
                  <a:lnTo>
                    <a:pt x="439" y="65"/>
                  </a:lnTo>
                  <a:lnTo>
                    <a:pt x="449" y="57"/>
                  </a:lnTo>
                  <a:lnTo>
                    <a:pt x="458" y="48"/>
                  </a:lnTo>
                  <a:lnTo>
                    <a:pt x="470" y="40"/>
                  </a:lnTo>
                  <a:lnTo>
                    <a:pt x="479" y="33"/>
                  </a:lnTo>
                  <a:lnTo>
                    <a:pt x="489" y="27"/>
                  </a:lnTo>
                  <a:lnTo>
                    <a:pt x="498" y="21"/>
                  </a:lnTo>
                  <a:lnTo>
                    <a:pt x="509" y="15"/>
                  </a:lnTo>
                  <a:lnTo>
                    <a:pt x="519" y="12"/>
                  </a:lnTo>
                  <a:lnTo>
                    <a:pt x="528" y="8"/>
                  </a:lnTo>
                  <a:lnTo>
                    <a:pt x="536" y="6"/>
                  </a:lnTo>
                  <a:lnTo>
                    <a:pt x="544" y="6"/>
                  </a:lnTo>
                  <a:lnTo>
                    <a:pt x="551" y="4"/>
                  </a:lnTo>
                  <a:lnTo>
                    <a:pt x="559" y="4"/>
                  </a:lnTo>
                  <a:lnTo>
                    <a:pt x="563" y="4"/>
                  </a:lnTo>
                  <a:lnTo>
                    <a:pt x="567" y="2"/>
                  </a:lnTo>
                  <a:lnTo>
                    <a:pt x="572" y="2"/>
                  </a:lnTo>
                  <a:lnTo>
                    <a:pt x="578" y="2"/>
                  </a:lnTo>
                  <a:lnTo>
                    <a:pt x="582" y="2"/>
                  </a:lnTo>
                  <a:lnTo>
                    <a:pt x="587" y="2"/>
                  </a:lnTo>
                  <a:lnTo>
                    <a:pt x="593" y="0"/>
                  </a:lnTo>
                  <a:lnTo>
                    <a:pt x="601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2"/>
                  </a:lnTo>
                  <a:lnTo>
                    <a:pt x="625" y="2"/>
                  </a:lnTo>
                  <a:lnTo>
                    <a:pt x="633" y="2"/>
                  </a:lnTo>
                  <a:lnTo>
                    <a:pt x="643" y="4"/>
                  </a:lnTo>
                  <a:lnTo>
                    <a:pt x="650" y="4"/>
                  </a:lnTo>
                  <a:lnTo>
                    <a:pt x="660" y="6"/>
                  </a:lnTo>
                  <a:lnTo>
                    <a:pt x="667" y="8"/>
                  </a:lnTo>
                  <a:lnTo>
                    <a:pt x="675" y="10"/>
                  </a:lnTo>
                  <a:lnTo>
                    <a:pt x="682" y="12"/>
                  </a:lnTo>
                  <a:lnTo>
                    <a:pt x="690" y="14"/>
                  </a:lnTo>
                  <a:lnTo>
                    <a:pt x="696" y="15"/>
                  </a:lnTo>
                  <a:lnTo>
                    <a:pt x="703" y="17"/>
                  </a:lnTo>
                  <a:lnTo>
                    <a:pt x="707" y="19"/>
                  </a:lnTo>
                  <a:lnTo>
                    <a:pt x="715" y="21"/>
                  </a:lnTo>
                  <a:lnTo>
                    <a:pt x="719" y="23"/>
                  </a:lnTo>
                  <a:lnTo>
                    <a:pt x="722" y="23"/>
                  </a:lnTo>
                  <a:lnTo>
                    <a:pt x="726" y="25"/>
                  </a:lnTo>
                  <a:lnTo>
                    <a:pt x="728" y="27"/>
                  </a:lnTo>
                  <a:lnTo>
                    <a:pt x="736" y="29"/>
                  </a:lnTo>
                  <a:lnTo>
                    <a:pt x="743" y="33"/>
                  </a:lnTo>
                  <a:lnTo>
                    <a:pt x="751" y="36"/>
                  </a:lnTo>
                  <a:lnTo>
                    <a:pt x="759" y="42"/>
                  </a:lnTo>
                  <a:lnTo>
                    <a:pt x="762" y="46"/>
                  </a:lnTo>
                  <a:lnTo>
                    <a:pt x="764" y="48"/>
                  </a:lnTo>
                  <a:lnTo>
                    <a:pt x="762" y="50"/>
                  </a:lnTo>
                  <a:lnTo>
                    <a:pt x="759" y="52"/>
                  </a:lnTo>
                  <a:lnTo>
                    <a:pt x="753" y="52"/>
                  </a:lnTo>
                  <a:lnTo>
                    <a:pt x="747" y="50"/>
                  </a:lnTo>
                  <a:lnTo>
                    <a:pt x="743" y="50"/>
                  </a:lnTo>
                  <a:lnTo>
                    <a:pt x="739" y="48"/>
                  </a:lnTo>
                  <a:lnTo>
                    <a:pt x="734" y="48"/>
                  </a:lnTo>
                  <a:lnTo>
                    <a:pt x="730" y="46"/>
                  </a:lnTo>
                  <a:lnTo>
                    <a:pt x="724" y="46"/>
                  </a:lnTo>
                  <a:lnTo>
                    <a:pt x="719" y="44"/>
                  </a:lnTo>
                  <a:lnTo>
                    <a:pt x="711" y="42"/>
                  </a:lnTo>
                  <a:lnTo>
                    <a:pt x="703" y="40"/>
                  </a:lnTo>
                  <a:lnTo>
                    <a:pt x="696" y="38"/>
                  </a:lnTo>
                  <a:lnTo>
                    <a:pt x="688" y="36"/>
                  </a:lnTo>
                  <a:lnTo>
                    <a:pt x="679" y="35"/>
                  </a:lnTo>
                  <a:lnTo>
                    <a:pt x="669" y="33"/>
                  </a:lnTo>
                  <a:lnTo>
                    <a:pt x="662" y="31"/>
                  </a:lnTo>
                  <a:lnTo>
                    <a:pt x="654" y="29"/>
                  </a:lnTo>
                  <a:lnTo>
                    <a:pt x="644" y="27"/>
                  </a:lnTo>
                  <a:lnTo>
                    <a:pt x="637" y="27"/>
                  </a:lnTo>
                  <a:lnTo>
                    <a:pt x="629" y="25"/>
                  </a:lnTo>
                  <a:lnTo>
                    <a:pt x="620" y="25"/>
                  </a:lnTo>
                  <a:lnTo>
                    <a:pt x="612" y="25"/>
                  </a:lnTo>
                  <a:lnTo>
                    <a:pt x="605" y="25"/>
                  </a:lnTo>
                  <a:lnTo>
                    <a:pt x="595" y="25"/>
                  </a:lnTo>
                  <a:lnTo>
                    <a:pt x="587" y="25"/>
                  </a:lnTo>
                  <a:lnTo>
                    <a:pt x="578" y="25"/>
                  </a:lnTo>
                  <a:lnTo>
                    <a:pt x="570" y="25"/>
                  </a:lnTo>
                  <a:lnTo>
                    <a:pt x="563" y="27"/>
                  </a:lnTo>
                  <a:lnTo>
                    <a:pt x="555" y="27"/>
                  </a:lnTo>
                  <a:lnTo>
                    <a:pt x="549" y="29"/>
                  </a:lnTo>
                  <a:lnTo>
                    <a:pt x="542" y="31"/>
                  </a:lnTo>
                  <a:lnTo>
                    <a:pt x="527" y="35"/>
                  </a:lnTo>
                  <a:lnTo>
                    <a:pt x="513" y="42"/>
                  </a:lnTo>
                  <a:lnTo>
                    <a:pt x="500" y="50"/>
                  </a:lnTo>
                  <a:lnTo>
                    <a:pt x="489" y="59"/>
                  </a:lnTo>
                  <a:lnTo>
                    <a:pt x="475" y="71"/>
                  </a:lnTo>
                  <a:lnTo>
                    <a:pt x="466" y="82"/>
                  </a:lnTo>
                  <a:lnTo>
                    <a:pt x="454" y="93"/>
                  </a:lnTo>
                  <a:lnTo>
                    <a:pt x="445" y="109"/>
                  </a:lnTo>
                  <a:lnTo>
                    <a:pt x="435" y="120"/>
                  </a:lnTo>
                  <a:lnTo>
                    <a:pt x="426" y="131"/>
                  </a:lnTo>
                  <a:lnTo>
                    <a:pt x="418" y="143"/>
                  </a:lnTo>
                  <a:lnTo>
                    <a:pt x="411" y="154"/>
                  </a:lnTo>
                  <a:lnTo>
                    <a:pt x="403" y="162"/>
                  </a:lnTo>
                  <a:lnTo>
                    <a:pt x="395" y="171"/>
                  </a:lnTo>
                  <a:lnTo>
                    <a:pt x="390" y="175"/>
                  </a:lnTo>
                  <a:lnTo>
                    <a:pt x="382" y="179"/>
                  </a:lnTo>
                  <a:lnTo>
                    <a:pt x="375" y="181"/>
                  </a:lnTo>
                  <a:lnTo>
                    <a:pt x="367" y="183"/>
                  </a:lnTo>
                  <a:lnTo>
                    <a:pt x="357" y="183"/>
                  </a:lnTo>
                  <a:lnTo>
                    <a:pt x="348" y="183"/>
                  </a:lnTo>
                  <a:lnTo>
                    <a:pt x="338" y="183"/>
                  </a:lnTo>
                  <a:lnTo>
                    <a:pt x="327" y="183"/>
                  </a:lnTo>
                  <a:lnTo>
                    <a:pt x="316" y="181"/>
                  </a:lnTo>
                  <a:lnTo>
                    <a:pt x="306" y="181"/>
                  </a:lnTo>
                  <a:lnTo>
                    <a:pt x="293" y="181"/>
                  </a:lnTo>
                  <a:lnTo>
                    <a:pt x="283" y="179"/>
                  </a:lnTo>
                  <a:lnTo>
                    <a:pt x="272" y="179"/>
                  </a:lnTo>
                  <a:lnTo>
                    <a:pt x="260" y="179"/>
                  </a:lnTo>
                  <a:lnTo>
                    <a:pt x="251" y="179"/>
                  </a:lnTo>
                  <a:lnTo>
                    <a:pt x="241" y="179"/>
                  </a:lnTo>
                  <a:lnTo>
                    <a:pt x="234" y="179"/>
                  </a:lnTo>
                  <a:lnTo>
                    <a:pt x="226" y="183"/>
                  </a:lnTo>
                  <a:lnTo>
                    <a:pt x="219" y="183"/>
                  </a:lnTo>
                  <a:lnTo>
                    <a:pt x="211" y="185"/>
                  </a:lnTo>
                  <a:lnTo>
                    <a:pt x="205" y="188"/>
                  </a:lnTo>
                  <a:lnTo>
                    <a:pt x="200" y="192"/>
                  </a:lnTo>
                  <a:lnTo>
                    <a:pt x="192" y="194"/>
                  </a:lnTo>
                  <a:lnTo>
                    <a:pt x="186" y="198"/>
                  </a:lnTo>
                  <a:lnTo>
                    <a:pt x="181" y="202"/>
                  </a:lnTo>
                  <a:lnTo>
                    <a:pt x="177" y="206"/>
                  </a:lnTo>
                  <a:lnTo>
                    <a:pt x="169" y="207"/>
                  </a:lnTo>
                  <a:lnTo>
                    <a:pt x="164" y="211"/>
                  </a:lnTo>
                  <a:lnTo>
                    <a:pt x="158" y="215"/>
                  </a:lnTo>
                  <a:lnTo>
                    <a:pt x="154" y="217"/>
                  </a:lnTo>
                  <a:lnTo>
                    <a:pt x="146" y="219"/>
                  </a:lnTo>
                  <a:lnTo>
                    <a:pt x="141" y="221"/>
                  </a:lnTo>
                  <a:lnTo>
                    <a:pt x="135" y="223"/>
                  </a:lnTo>
                  <a:lnTo>
                    <a:pt x="127" y="225"/>
                  </a:lnTo>
                  <a:lnTo>
                    <a:pt x="122" y="225"/>
                  </a:lnTo>
                  <a:lnTo>
                    <a:pt x="114" y="225"/>
                  </a:lnTo>
                  <a:lnTo>
                    <a:pt x="108" y="223"/>
                  </a:lnTo>
                  <a:lnTo>
                    <a:pt x="103" y="223"/>
                  </a:lnTo>
                  <a:lnTo>
                    <a:pt x="97" y="221"/>
                  </a:lnTo>
                  <a:lnTo>
                    <a:pt x="91" y="221"/>
                  </a:lnTo>
                  <a:lnTo>
                    <a:pt x="87" y="219"/>
                  </a:lnTo>
                  <a:lnTo>
                    <a:pt x="84" y="219"/>
                  </a:lnTo>
                  <a:lnTo>
                    <a:pt x="78" y="217"/>
                  </a:lnTo>
                  <a:lnTo>
                    <a:pt x="74" y="217"/>
                  </a:lnTo>
                  <a:lnTo>
                    <a:pt x="68" y="217"/>
                  </a:lnTo>
                  <a:lnTo>
                    <a:pt x="65" y="217"/>
                  </a:lnTo>
                  <a:lnTo>
                    <a:pt x="59" y="217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6" y="221"/>
                  </a:lnTo>
                  <a:lnTo>
                    <a:pt x="40" y="221"/>
                  </a:lnTo>
                  <a:lnTo>
                    <a:pt x="34" y="223"/>
                  </a:lnTo>
                  <a:lnTo>
                    <a:pt x="30" y="225"/>
                  </a:lnTo>
                  <a:lnTo>
                    <a:pt x="25" y="226"/>
                  </a:lnTo>
                  <a:lnTo>
                    <a:pt x="17" y="228"/>
                  </a:lnTo>
                  <a:lnTo>
                    <a:pt x="10" y="230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17" name="Freeform 89"/>
            <p:cNvSpPr>
              <a:spLocks/>
            </p:cNvSpPr>
            <p:nvPr/>
          </p:nvSpPr>
          <p:spPr bwMode="auto">
            <a:xfrm>
              <a:off x="2541" y="2560"/>
              <a:ext cx="230" cy="64"/>
            </a:xfrm>
            <a:custGeom>
              <a:avLst/>
              <a:gdLst/>
              <a:ahLst/>
              <a:cxnLst>
                <a:cxn ang="0">
                  <a:pos x="16" y="97"/>
                </a:cxn>
                <a:cxn ang="0">
                  <a:pos x="42" y="84"/>
                </a:cxn>
                <a:cxn ang="0">
                  <a:pos x="73" y="70"/>
                </a:cxn>
                <a:cxn ang="0">
                  <a:pos x="99" y="63"/>
                </a:cxn>
                <a:cxn ang="0">
                  <a:pos x="116" y="69"/>
                </a:cxn>
                <a:cxn ang="0">
                  <a:pos x="116" y="88"/>
                </a:cxn>
                <a:cxn ang="0">
                  <a:pos x="120" y="107"/>
                </a:cxn>
                <a:cxn ang="0">
                  <a:pos x="128" y="120"/>
                </a:cxn>
                <a:cxn ang="0">
                  <a:pos x="141" y="127"/>
                </a:cxn>
                <a:cxn ang="0">
                  <a:pos x="154" y="127"/>
                </a:cxn>
                <a:cxn ang="0">
                  <a:pos x="166" y="124"/>
                </a:cxn>
                <a:cxn ang="0">
                  <a:pos x="177" y="108"/>
                </a:cxn>
                <a:cxn ang="0">
                  <a:pos x="202" y="86"/>
                </a:cxn>
                <a:cxn ang="0">
                  <a:pos x="230" y="63"/>
                </a:cxn>
                <a:cxn ang="0">
                  <a:pos x="255" y="48"/>
                </a:cxn>
                <a:cxn ang="0">
                  <a:pos x="270" y="49"/>
                </a:cxn>
                <a:cxn ang="0">
                  <a:pos x="280" y="70"/>
                </a:cxn>
                <a:cxn ang="0">
                  <a:pos x="285" y="89"/>
                </a:cxn>
                <a:cxn ang="0">
                  <a:pos x="297" y="105"/>
                </a:cxn>
                <a:cxn ang="0">
                  <a:pos x="310" y="112"/>
                </a:cxn>
                <a:cxn ang="0">
                  <a:pos x="327" y="112"/>
                </a:cxn>
                <a:cxn ang="0">
                  <a:pos x="348" y="101"/>
                </a:cxn>
                <a:cxn ang="0">
                  <a:pos x="371" y="86"/>
                </a:cxn>
                <a:cxn ang="0">
                  <a:pos x="396" y="69"/>
                </a:cxn>
                <a:cxn ang="0">
                  <a:pos x="420" y="51"/>
                </a:cxn>
                <a:cxn ang="0">
                  <a:pos x="443" y="34"/>
                </a:cxn>
                <a:cxn ang="0">
                  <a:pos x="460" y="21"/>
                </a:cxn>
                <a:cxn ang="0">
                  <a:pos x="455" y="4"/>
                </a:cxn>
                <a:cxn ang="0">
                  <a:pos x="432" y="17"/>
                </a:cxn>
                <a:cxn ang="0">
                  <a:pos x="400" y="40"/>
                </a:cxn>
                <a:cxn ang="0">
                  <a:pos x="365" y="63"/>
                </a:cxn>
                <a:cxn ang="0">
                  <a:pos x="341" y="78"/>
                </a:cxn>
                <a:cxn ang="0">
                  <a:pos x="329" y="84"/>
                </a:cxn>
                <a:cxn ang="0">
                  <a:pos x="314" y="89"/>
                </a:cxn>
                <a:cxn ang="0">
                  <a:pos x="304" y="82"/>
                </a:cxn>
                <a:cxn ang="0">
                  <a:pos x="304" y="67"/>
                </a:cxn>
                <a:cxn ang="0">
                  <a:pos x="303" y="48"/>
                </a:cxn>
                <a:cxn ang="0">
                  <a:pos x="293" y="34"/>
                </a:cxn>
                <a:cxn ang="0">
                  <a:pos x="274" y="30"/>
                </a:cxn>
                <a:cxn ang="0">
                  <a:pos x="259" y="32"/>
                </a:cxn>
                <a:cxn ang="0">
                  <a:pos x="238" y="42"/>
                </a:cxn>
                <a:cxn ang="0">
                  <a:pos x="215" y="57"/>
                </a:cxn>
                <a:cxn ang="0">
                  <a:pos x="190" y="76"/>
                </a:cxn>
                <a:cxn ang="0">
                  <a:pos x="171" y="93"/>
                </a:cxn>
                <a:cxn ang="0">
                  <a:pos x="160" y="101"/>
                </a:cxn>
                <a:cxn ang="0">
                  <a:pos x="158" y="93"/>
                </a:cxn>
                <a:cxn ang="0">
                  <a:pos x="164" y="72"/>
                </a:cxn>
                <a:cxn ang="0">
                  <a:pos x="156" y="59"/>
                </a:cxn>
                <a:cxn ang="0">
                  <a:pos x="139" y="53"/>
                </a:cxn>
                <a:cxn ang="0">
                  <a:pos x="120" y="49"/>
                </a:cxn>
                <a:cxn ang="0">
                  <a:pos x="101" y="48"/>
                </a:cxn>
                <a:cxn ang="0">
                  <a:pos x="80" y="48"/>
                </a:cxn>
                <a:cxn ang="0">
                  <a:pos x="59" y="55"/>
                </a:cxn>
                <a:cxn ang="0">
                  <a:pos x="35" y="70"/>
                </a:cxn>
                <a:cxn ang="0">
                  <a:pos x="12" y="82"/>
                </a:cxn>
                <a:cxn ang="0">
                  <a:pos x="0" y="97"/>
                </a:cxn>
                <a:cxn ang="0">
                  <a:pos x="4" y="101"/>
                </a:cxn>
              </a:cxnLst>
              <a:rect l="0" t="0" r="r" b="b"/>
              <a:pathLst>
                <a:path w="460" h="129">
                  <a:moveTo>
                    <a:pt x="6" y="101"/>
                  </a:moveTo>
                  <a:lnTo>
                    <a:pt x="10" y="99"/>
                  </a:lnTo>
                  <a:lnTo>
                    <a:pt x="16" y="97"/>
                  </a:lnTo>
                  <a:lnTo>
                    <a:pt x="23" y="93"/>
                  </a:lnTo>
                  <a:lnTo>
                    <a:pt x="33" y="89"/>
                  </a:lnTo>
                  <a:lnTo>
                    <a:pt x="42" y="84"/>
                  </a:lnTo>
                  <a:lnTo>
                    <a:pt x="52" y="80"/>
                  </a:lnTo>
                  <a:lnTo>
                    <a:pt x="61" y="74"/>
                  </a:lnTo>
                  <a:lnTo>
                    <a:pt x="73" y="70"/>
                  </a:lnTo>
                  <a:lnTo>
                    <a:pt x="82" y="67"/>
                  </a:lnTo>
                  <a:lnTo>
                    <a:pt x="92" y="65"/>
                  </a:lnTo>
                  <a:lnTo>
                    <a:pt x="99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6" y="69"/>
                  </a:lnTo>
                  <a:lnTo>
                    <a:pt x="118" y="72"/>
                  </a:lnTo>
                  <a:lnTo>
                    <a:pt x="118" y="80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6" y="101"/>
                  </a:lnTo>
                  <a:lnTo>
                    <a:pt x="120" y="107"/>
                  </a:lnTo>
                  <a:lnTo>
                    <a:pt x="122" y="110"/>
                  </a:lnTo>
                  <a:lnTo>
                    <a:pt x="124" y="116"/>
                  </a:lnTo>
                  <a:lnTo>
                    <a:pt x="128" y="120"/>
                  </a:lnTo>
                  <a:lnTo>
                    <a:pt x="133" y="124"/>
                  </a:lnTo>
                  <a:lnTo>
                    <a:pt x="137" y="124"/>
                  </a:lnTo>
                  <a:lnTo>
                    <a:pt x="141" y="127"/>
                  </a:lnTo>
                  <a:lnTo>
                    <a:pt x="145" y="127"/>
                  </a:lnTo>
                  <a:lnTo>
                    <a:pt x="151" y="129"/>
                  </a:lnTo>
                  <a:lnTo>
                    <a:pt x="154" y="127"/>
                  </a:lnTo>
                  <a:lnTo>
                    <a:pt x="160" y="127"/>
                  </a:lnTo>
                  <a:lnTo>
                    <a:pt x="162" y="126"/>
                  </a:lnTo>
                  <a:lnTo>
                    <a:pt x="166" y="124"/>
                  </a:lnTo>
                  <a:lnTo>
                    <a:pt x="168" y="120"/>
                  </a:lnTo>
                  <a:lnTo>
                    <a:pt x="171" y="116"/>
                  </a:lnTo>
                  <a:lnTo>
                    <a:pt x="177" y="108"/>
                  </a:lnTo>
                  <a:lnTo>
                    <a:pt x="187" y="103"/>
                  </a:lnTo>
                  <a:lnTo>
                    <a:pt x="192" y="93"/>
                  </a:lnTo>
                  <a:lnTo>
                    <a:pt x="202" y="86"/>
                  </a:lnTo>
                  <a:lnTo>
                    <a:pt x="211" y="78"/>
                  </a:lnTo>
                  <a:lnTo>
                    <a:pt x="221" y="70"/>
                  </a:lnTo>
                  <a:lnTo>
                    <a:pt x="230" y="63"/>
                  </a:lnTo>
                  <a:lnTo>
                    <a:pt x="238" y="57"/>
                  </a:lnTo>
                  <a:lnTo>
                    <a:pt x="247" y="51"/>
                  </a:lnTo>
                  <a:lnTo>
                    <a:pt x="255" y="48"/>
                  </a:lnTo>
                  <a:lnTo>
                    <a:pt x="261" y="46"/>
                  </a:lnTo>
                  <a:lnTo>
                    <a:pt x="266" y="48"/>
                  </a:lnTo>
                  <a:lnTo>
                    <a:pt x="270" y="49"/>
                  </a:lnTo>
                  <a:lnTo>
                    <a:pt x="274" y="57"/>
                  </a:lnTo>
                  <a:lnTo>
                    <a:pt x="276" y="63"/>
                  </a:lnTo>
                  <a:lnTo>
                    <a:pt x="280" y="70"/>
                  </a:lnTo>
                  <a:lnTo>
                    <a:pt x="282" y="78"/>
                  </a:lnTo>
                  <a:lnTo>
                    <a:pt x="284" y="84"/>
                  </a:lnTo>
                  <a:lnTo>
                    <a:pt x="285" y="89"/>
                  </a:lnTo>
                  <a:lnTo>
                    <a:pt x="289" y="95"/>
                  </a:lnTo>
                  <a:lnTo>
                    <a:pt x="293" y="101"/>
                  </a:lnTo>
                  <a:lnTo>
                    <a:pt x="297" y="105"/>
                  </a:lnTo>
                  <a:lnTo>
                    <a:pt x="301" y="107"/>
                  </a:lnTo>
                  <a:lnTo>
                    <a:pt x="304" y="110"/>
                  </a:lnTo>
                  <a:lnTo>
                    <a:pt x="310" y="112"/>
                  </a:lnTo>
                  <a:lnTo>
                    <a:pt x="316" y="114"/>
                  </a:lnTo>
                  <a:lnTo>
                    <a:pt x="320" y="112"/>
                  </a:lnTo>
                  <a:lnTo>
                    <a:pt x="327" y="112"/>
                  </a:lnTo>
                  <a:lnTo>
                    <a:pt x="333" y="110"/>
                  </a:lnTo>
                  <a:lnTo>
                    <a:pt x="341" y="107"/>
                  </a:lnTo>
                  <a:lnTo>
                    <a:pt x="348" y="101"/>
                  </a:lnTo>
                  <a:lnTo>
                    <a:pt x="356" y="97"/>
                  </a:lnTo>
                  <a:lnTo>
                    <a:pt x="363" y="91"/>
                  </a:lnTo>
                  <a:lnTo>
                    <a:pt x="371" y="86"/>
                  </a:lnTo>
                  <a:lnTo>
                    <a:pt x="379" y="80"/>
                  </a:lnTo>
                  <a:lnTo>
                    <a:pt x="388" y="74"/>
                  </a:lnTo>
                  <a:lnTo>
                    <a:pt x="396" y="69"/>
                  </a:lnTo>
                  <a:lnTo>
                    <a:pt x="405" y="63"/>
                  </a:lnTo>
                  <a:lnTo>
                    <a:pt x="413" y="57"/>
                  </a:lnTo>
                  <a:lnTo>
                    <a:pt x="420" y="51"/>
                  </a:lnTo>
                  <a:lnTo>
                    <a:pt x="428" y="46"/>
                  </a:lnTo>
                  <a:lnTo>
                    <a:pt x="436" y="40"/>
                  </a:lnTo>
                  <a:lnTo>
                    <a:pt x="443" y="34"/>
                  </a:lnTo>
                  <a:lnTo>
                    <a:pt x="449" y="29"/>
                  </a:lnTo>
                  <a:lnTo>
                    <a:pt x="455" y="25"/>
                  </a:lnTo>
                  <a:lnTo>
                    <a:pt x="460" y="21"/>
                  </a:lnTo>
                  <a:lnTo>
                    <a:pt x="460" y="0"/>
                  </a:lnTo>
                  <a:lnTo>
                    <a:pt x="458" y="0"/>
                  </a:lnTo>
                  <a:lnTo>
                    <a:pt x="455" y="4"/>
                  </a:lnTo>
                  <a:lnTo>
                    <a:pt x="449" y="8"/>
                  </a:lnTo>
                  <a:lnTo>
                    <a:pt x="441" y="11"/>
                  </a:lnTo>
                  <a:lnTo>
                    <a:pt x="432" y="17"/>
                  </a:lnTo>
                  <a:lnTo>
                    <a:pt x="422" y="25"/>
                  </a:lnTo>
                  <a:lnTo>
                    <a:pt x="411" y="32"/>
                  </a:lnTo>
                  <a:lnTo>
                    <a:pt x="400" y="40"/>
                  </a:lnTo>
                  <a:lnTo>
                    <a:pt x="388" y="48"/>
                  </a:lnTo>
                  <a:lnTo>
                    <a:pt x="377" y="55"/>
                  </a:lnTo>
                  <a:lnTo>
                    <a:pt x="365" y="63"/>
                  </a:lnTo>
                  <a:lnTo>
                    <a:pt x="358" y="69"/>
                  </a:lnTo>
                  <a:lnTo>
                    <a:pt x="348" y="74"/>
                  </a:lnTo>
                  <a:lnTo>
                    <a:pt x="341" y="78"/>
                  </a:lnTo>
                  <a:lnTo>
                    <a:pt x="337" y="82"/>
                  </a:lnTo>
                  <a:lnTo>
                    <a:pt x="335" y="84"/>
                  </a:lnTo>
                  <a:lnTo>
                    <a:pt x="329" y="84"/>
                  </a:lnTo>
                  <a:lnTo>
                    <a:pt x="325" y="88"/>
                  </a:lnTo>
                  <a:lnTo>
                    <a:pt x="320" y="89"/>
                  </a:lnTo>
                  <a:lnTo>
                    <a:pt x="314" y="89"/>
                  </a:lnTo>
                  <a:lnTo>
                    <a:pt x="310" y="89"/>
                  </a:lnTo>
                  <a:lnTo>
                    <a:pt x="306" y="86"/>
                  </a:lnTo>
                  <a:lnTo>
                    <a:pt x="304" y="82"/>
                  </a:lnTo>
                  <a:lnTo>
                    <a:pt x="303" y="78"/>
                  </a:lnTo>
                  <a:lnTo>
                    <a:pt x="303" y="72"/>
                  </a:lnTo>
                  <a:lnTo>
                    <a:pt x="304" y="67"/>
                  </a:lnTo>
                  <a:lnTo>
                    <a:pt x="304" y="59"/>
                  </a:lnTo>
                  <a:lnTo>
                    <a:pt x="304" y="53"/>
                  </a:lnTo>
                  <a:lnTo>
                    <a:pt x="303" y="48"/>
                  </a:lnTo>
                  <a:lnTo>
                    <a:pt x="303" y="44"/>
                  </a:lnTo>
                  <a:lnTo>
                    <a:pt x="297" y="38"/>
                  </a:lnTo>
                  <a:lnTo>
                    <a:pt x="293" y="34"/>
                  </a:lnTo>
                  <a:lnTo>
                    <a:pt x="285" y="30"/>
                  </a:lnTo>
                  <a:lnTo>
                    <a:pt x="278" y="30"/>
                  </a:lnTo>
                  <a:lnTo>
                    <a:pt x="274" y="30"/>
                  </a:lnTo>
                  <a:lnTo>
                    <a:pt x="268" y="30"/>
                  </a:lnTo>
                  <a:lnTo>
                    <a:pt x="265" y="30"/>
                  </a:lnTo>
                  <a:lnTo>
                    <a:pt x="259" y="32"/>
                  </a:lnTo>
                  <a:lnTo>
                    <a:pt x="253" y="34"/>
                  </a:lnTo>
                  <a:lnTo>
                    <a:pt x="246" y="38"/>
                  </a:lnTo>
                  <a:lnTo>
                    <a:pt x="238" y="42"/>
                  </a:lnTo>
                  <a:lnTo>
                    <a:pt x="230" y="48"/>
                  </a:lnTo>
                  <a:lnTo>
                    <a:pt x="223" y="51"/>
                  </a:lnTo>
                  <a:lnTo>
                    <a:pt x="215" y="57"/>
                  </a:lnTo>
                  <a:lnTo>
                    <a:pt x="206" y="65"/>
                  </a:lnTo>
                  <a:lnTo>
                    <a:pt x="200" y="70"/>
                  </a:lnTo>
                  <a:lnTo>
                    <a:pt x="190" y="76"/>
                  </a:lnTo>
                  <a:lnTo>
                    <a:pt x="185" y="84"/>
                  </a:lnTo>
                  <a:lnTo>
                    <a:pt x="177" y="88"/>
                  </a:lnTo>
                  <a:lnTo>
                    <a:pt x="171" y="93"/>
                  </a:lnTo>
                  <a:lnTo>
                    <a:pt x="166" y="97"/>
                  </a:lnTo>
                  <a:lnTo>
                    <a:pt x="162" y="99"/>
                  </a:lnTo>
                  <a:lnTo>
                    <a:pt x="160" y="101"/>
                  </a:lnTo>
                  <a:lnTo>
                    <a:pt x="158" y="101"/>
                  </a:lnTo>
                  <a:lnTo>
                    <a:pt x="156" y="97"/>
                  </a:lnTo>
                  <a:lnTo>
                    <a:pt x="158" y="93"/>
                  </a:lnTo>
                  <a:lnTo>
                    <a:pt x="160" y="86"/>
                  </a:lnTo>
                  <a:lnTo>
                    <a:pt x="164" y="80"/>
                  </a:lnTo>
                  <a:lnTo>
                    <a:pt x="164" y="72"/>
                  </a:lnTo>
                  <a:lnTo>
                    <a:pt x="162" y="65"/>
                  </a:lnTo>
                  <a:lnTo>
                    <a:pt x="160" y="63"/>
                  </a:lnTo>
                  <a:lnTo>
                    <a:pt x="156" y="59"/>
                  </a:lnTo>
                  <a:lnTo>
                    <a:pt x="151" y="57"/>
                  </a:lnTo>
                  <a:lnTo>
                    <a:pt x="145" y="55"/>
                  </a:lnTo>
                  <a:lnTo>
                    <a:pt x="139" y="53"/>
                  </a:lnTo>
                  <a:lnTo>
                    <a:pt x="131" y="51"/>
                  </a:lnTo>
                  <a:lnTo>
                    <a:pt x="126" y="49"/>
                  </a:lnTo>
                  <a:lnTo>
                    <a:pt x="120" y="49"/>
                  </a:lnTo>
                  <a:lnTo>
                    <a:pt x="112" y="48"/>
                  </a:lnTo>
                  <a:lnTo>
                    <a:pt x="107" y="48"/>
                  </a:lnTo>
                  <a:lnTo>
                    <a:pt x="101" y="48"/>
                  </a:lnTo>
                  <a:lnTo>
                    <a:pt x="95" y="48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74" y="49"/>
                  </a:lnTo>
                  <a:lnTo>
                    <a:pt x="67" y="53"/>
                  </a:lnTo>
                  <a:lnTo>
                    <a:pt x="59" y="55"/>
                  </a:lnTo>
                  <a:lnTo>
                    <a:pt x="52" y="59"/>
                  </a:lnTo>
                  <a:lnTo>
                    <a:pt x="42" y="63"/>
                  </a:lnTo>
                  <a:lnTo>
                    <a:pt x="35" y="70"/>
                  </a:lnTo>
                  <a:lnTo>
                    <a:pt x="25" y="74"/>
                  </a:lnTo>
                  <a:lnTo>
                    <a:pt x="17" y="80"/>
                  </a:lnTo>
                  <a:lnTo>
                    <a:pt x="12" y="82"/>
                  </a:lnTo>
                  <a:lnTo>
                    <a:pt x="8" y="86"/>
                  </a:lnTo>
                  <a:lnTo>
                    <a:pt x="2" y="9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2" y="101"/>
                  </a:lnTo>
                  <a:lnTo>
                    <a:pt x="4" y="101"/>
                  </a:lnTo>
                  <a:lnTo>
                    <a:pt x="6" y="101"/>
                  </a:lnTo>
                  <a:lnTo>
                    <a:pt x="6" y="101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18" name="Freeform 90"/>
            <p:cNvSpPr>
              <a:spLocks/>
            </p:cNvSpPr>
            <p:nvPr/>
          </p:nvSpPr>
          <p:spPr bwMode="auto">
            <a:xfrm>
              <a:off x="3006" y="2242"/>
              <a:ext cx="124" cy="98"/>
            </a:xfrm>
            <a:custGeom>
              <a:avLst/>
              <a:gdLst/>
              <a:ahLst/>
              <a:cxnLst>
                <a:cxn ang="0">
                  <a:pos x="228" y="61"/>
                </a:cxn>
                <a:cxn ang="0">
                  <a:pos x="215" y="59"/>
                </a:cxn>
                <a:cxn ang="0">
                  <a:pos x="209" y="52"/>
                </a:cxn>
                <a:cxn ang="0">
                  <a:pos x="192" y="67"/>
                </a:cxn>
                <a:cxn ang="0">
                  <a:pos x="192" y="52"/>
                </a:cxn>
                <a:cxn ang="0">
                  <a:pos x="192" y="36"/>
                </a:cxn>
                <a:cxn ang="0">
                  <a:pos x="175" y="52"/>
                </a:cxn>
                <a:cxn ang="0">
                  <a:pos x="169" y="36"/>
                </a:cxn>
                <a:cxn ang="0">
                  <a:pos x="161" y="25"/>
                </a:cxn>
                <a:cxn ang="0">
                  <a:pos x="160" y="44"/>
                </a:cxn>
                <a:cxn ang="0">
                  <a:pos x="160" y="61"/>
                </a:cxn>
                <a:cxn ang="0">
                  <a:pos x="144" y="50"/>
                </a:cxn>
                <a:cxn ang="0">
                  <a:pos x="131" y="42"/>
                </a:cxn>
                <a:cxn ang="0">
                  <a:pos x="133" y="55"/>
                </a:cxn>
                <a:cxn ang="0">
                  <a:pos x="139" y="69"/>
                </a:cxn>
                <a:cxn ang="0">
                  <a:pos x="120" y="69"/>
                </a:cxn>
                <a:cxn ang="0">
                  <a:pos x="127" y="90"/>
                </a:cxn>
                <a:cxn ang="0">
                  <a:pos x="108" y="86"/>
                </a:cxn>
                <a:cxn ang="0">
                  <a:pos x="85" y="84"/>
                </a:cxn>
                <a:cxn ang="0">
                  <a:pos x="63" y="84"/>
                </a:cxn>
                <a:cxn ang="0">
                  <a:pos x="44" y="91"/>
                </a:cxn>
                <a:cxn ang="0">
                  <a:pos x="36" y="114"/>
                </a:cxn>
                <a:cxn ang="0">
                  <a:pos x="47" y="120"/>
                </a:cxn>
                <a:cxn ang="0">
                  <a:pos x="66" y="120"/>
                </a:cxn>
                <a:cxn ang="0">
                  <a:pos x="93" y="122"/>
                </a:cxn>
                <a:cxn ang="0">
                  <a:pos x="118" y="124"/>
                </a:cxn>
                <a:cxn ang="0">
                  <a:pos x="139" y="128"/>
                </a:cxn>
                <a:cxn ang="0">
                  <a:pos x="165" y="131"/>
                </a:cxn>
                <a:cxn ang="0">
                  <a:pos x="201" y="141"/>
                </a:cxn>
                <a:cxn ang="0">
                  <a:pos x="232" y="150"/>
                </a:cxn>
                <a:cxn ang="0">
                  <a:pos x="245" y="154"/>
                </a:cxn>
                <a:cxn ang="0">
                  <a:pos x="238" y="190"/>
                </a:cxn>
                <a:cxn ang="0">
                  <a:pos x="199" y="177"/>
                </a:cxn>
                <a:cxn ang="0">
                  <a:pos x="152" y="158"/>
                </a:cxn>
                <a:cxn ang="0">
                  <a:pos x="118" y="147"/>
                </a:cxn>
                <a:cxn ang="0">
                  <a:pos x="97" y="143"/>
                </a:cxn>
                <a:cxn ang="0">
                  <a:pos x="72" y="139"/>
                </a:cxn>
                <a:cxn ang="0">
                  <a:pos x="46" y="137"/>
                </a:cxn>
                <a:cxn ang="0">
                  <a:pos x="27" y="135"/>
                </a:cxn>
                <a:cxn ang="0">
                  <a:pos x="7" y="131"/>
                </a:cxn>
                <a:cxn ang="0">
                  <a:pos x="0" y="110"/>
                </a:cxn>
                <a:cxn ang="0">
                  <a:pos x="7" y="80"/>
                </a:cxn>
                <a:cxn ang="0">
                  <a:pos x="27" y="63"/>
                </a:cxn>
                <a:cxn ang="0">
                  <a:pos x="51" y="63"/>
                </a:cxn>
                <a:cxn ang="0">
                  <a:pos x="76" y="63"/>
                </a:cxn>
                <a:cxn ang="0">
                  <a:pos x="93" y="61"/>
                </a:cxn>
                <a:cxn ang="0">
                  <a:pos x="103" y="59"/>
                </a:cxn>
                <a:cxn ang="0">
                  <a:pos x="104" y="44"/>
                </a:cxn>
                <a:cxn ang="0">
                  <a:pos x="112" y="21"/>
                </a:cxn>
                <a:cxn ang="0">
                  <a:pos x="131" y="2"/>
                </a:cxn>
                <a:cxn ang="0">
                  <a:pos x="163" y="0"/>
                </a:cxn>
                <a:cxn ang="0">
                  <a:pos x="194" y="12"/>
                </a:cxn>
                <a:cxn ang="0">
                  <a:pos x="219" y="27"/>
                </a:cxn>
                <a:cxn ang="0">
                  <a:pos x="236" y="42"/>
                </a:cxn>
              </a:cxnLst>
              <a:rect l="0" t="0" r="r" b="b"/>
              <a:pathLst>
                <a:path w="249" h="196">
                  <a:moveTo>
                    <a:pt x="241" y="63"/>
                  </a:moveTo>
                  <a:lnTo>
                    <a:pt x="238" y="61"/>
                  </a:lnTo>
                  <a:lnTo>
                    <a:pt x="234" y="61"/>
                  </a:lnTo>
                  <a:lnTo>
                    <a:pt x="228" y="61"/>
                  </a:lnTo>
                  <a:lnTo>
                    <a:pt x="224" y="63"/>
                  </a:lnTo>
                  <a:lnTo>
                    <a:pt x="219" y="65"/>
                  </a:lnTo>
                  <a:lnTo>
                    <a:pt x="213" y="67"/>
                  </a:lnTo>
                  <a:lnTo>
                    <a:pt x="215" y="59"/>
                  </a:lnTo>
                  <a:lnTo>
                    <a:pt x="217" y="52"/>
                  </a:lnTo>
                  <a:lnTo>
                    <a:pt x="215" y="50"/>
                  </a:lnTo>
                  <a:lnTo>
                    <a:pt x="213" y="50"/>
                  </a:lnTo>
                  <a:lnTo>
                    <a:pt x="209" y="52"/>
                  </a:lnTo>
                  <a:lnTo>
                    <a:pt x="205" y="53"/>
                  </a:lnTo>
                  <a:lnTo>
                    <a:pt x="203" y="57"/>
                  </a:lnTo>
                  <a:lnTo>
                    <a:pt x="196" y="63"/>
                  </a:lnTo>
                  <a:lnTo>
                    <a:pt x="192" y="67"/>
                  </a:lnTo>
                  <a:lnTo>
                    <a:pt x="192" y="65"/>
                  </a:lnTo>
                  <a:lnTo>
                    <a:pt x="192" y="61"/>
                  </a:lnTo>
                  <a:lnTo>
                    <a:pt x="192" y="55"/>
                  </a:lnTo>
                  <a:lnTo>
                    <a:pt x="192" y="52"/>
                  </a:lnTo>
                  <a:lnTo>
                    <a:pt x="192" y="46"/>
                  </a:lnTo>
                  <a:lnTo>
                    <a:pt x="192" y="42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86" y="38"/>
                  </a:lnTo>
                  <a:lnTo>
                    <a:pt x="182" y="44"/>
                  </a:lnTo>
                  <a:lnTo>
                    <a:pt x="177" y="50"/>
                  </a:lnTo>
                  <a:lnTo>
                    <a:pt x="175" y="52"/>
                  </a:lnTo>
                  <a:lnTo>
                    <a:pt x="175" y="50"/>
                  </a:lnTo>
                  <a:lnTo>
                    <a:pt x="175" y="46"/>
                  </a:lnTo>
                  <a:lnTo>
                    <a:pt x="171" y="42"/>
                  </a:lnTo>
                  <a:lnTo>
                    <a:pt x="169" y="36"/>
                  </a:lnTo>
                  <a:lnTo>
                    <a:pt x="167" y="33"/>
                  </a:lnTo>
                  <a:lnTo>
                    <a:pt x="165" y="27"/>
                  </a:lnTo>
                  <a:lnTo>
                    <a:pt x="163" y="25"/>
                  </a:lnTo>
                  <a:lnTo>
                    <a:pt x="161" y="25"/>
                  </a:lnTo>
                  <a:lnTo>
                    <a:pt x="161" y="27"/>
                  </a:lnTo>
                  <a:lnTo>
                    <a:pt x="160" y="33"/>
                  </a:lnTo>
                  <a:lnTo>
                    <a:pt x="160" y="36"/>
                  </a:lnTo>
                  <a:lnTo>
                    <a:pt x="160" y="44"/>
                  </a:lnTo>
                  <a:lnTo>
                    <a:pt x="160" y="50"/>
                  </a:lnTo>
                  <a:lnTo>
                    <a:pt x="160" y="55"/>
                  </a:lnTo>
                  <a:lnTo>
                    <a:pt x="160" y="59"/>
                  </a:lnTo>
                  <a:lnTo>
                    <a:pt x="160" y="61"/>
                  </a:lnTo>
                  <a:lnTo>
                    <a:pt x="158" y="59"/>
                  </a:lnTo>
                  <a:lnTo>
                    <a:pt x="154" y="57"/>
                  </a:lnTo>
                  <a:lnTo>
                    <a:pt x="150" y="53"/>
                  </a:lnTo>
                  <a:lnTo>
                    <a:pt x="144" y="50"/>
                  </a:lnTo>
                  <a:lnTo>
                    <a:pt x="139" y="46"/>
                  </a:lnTo>
                  <a:lnTo>
                    <a:pt x="135" y="42"/>
                  </a:lnTo>
                  <a:lnTo>
                    <a:pt x="131" y="40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31" y="46"/>
                  </a:lnTo>
                  <a:lnTo>
                    <a:pt x="131" y="50"/>
                  </a:lnTo>
                  <a:lnTo>
                    <a:pt x="133" y="55"/>
                  </a:lnTo>
                  <a:lnTo>
                    <a:pt x="135" y="59"/>
                  </a:lnTo>
                  <a:lnTo>
                    <a:pt x="137" y="65"/>
                  </a:lnTo>
                  <a:lnTo>
                    <a:pt x="137" y="69"/>
                  </a:lnTo>
                  <a:lnTo>
                    <a:pt x="139" y="69"/>
                  </a:lnTo>
                  <a:lnTo>
                    <a:pt x="135" y="69"/>
                  </a:lnTo>
                  <a:lnTo>
                    <a:pt x="129" y="67"/>
                  </a:lnTo>
                  <a:lnTo>
                    <a:pt x="122" y="67"/>
                  </a:lnTo>
                  <a:lnTo>
                    <a:pt x="120" y="69"/>
                  </a:lnTo>
                  <a:lnTo>
                    <a:pt x="120" y="72"/>
                  </a:lnTo>
                  <a:lnTo>
                    <a:pt x="123" y="80"/>
                  </a:lnTo>
                  <a:lnTo>
                    <a:pt x="125" y="86"/>
                  </a:lnTo>
                  <a:lnTo>
                    <a:pt x="127" y="90"/>
                  </a:lnTo>
                  <a:lnTo>
                    <a:pt x="123" y="88"/>
                  </a:lnTo>
                  <a:lnTo>
                    <a:pt x="118" y="88"/>
                  </a:lnTo>
                  <a:lnTo>
                    <a:pt x="114" y="86"/>
                  </a:lnTo>
                  <a:lnTo>
                    <a:pt x="108" y="86"/>
                  </a:lnTo>
                  <a:lnTo>
                    <a:pt x="103" y="86"/>
                  </a:lnTo>
                  <a:lnTo>
                    <a:pt x="99" y="86"/>
                  </a:lnTo>
                  <a:lnTo>
                    <a:pt x="91" y="84"/>
                  </a:lnTo>
                  <a:lnTo>
                    <a:pt x="85" y="84"/>
                  </a:lnTo>
                  <a:lnTo>
                    <a:pt x="80" y="84"/>
                  </a:lnTo>
                  <a:lnTo>
                    <a:pt x="74" y="84"/>
                  </a:lnTo>
                  <a:lnTo>
                    <a:pt x="68" y="84"/>
                  </a:lnTo>
                  <a:lnTo>
                    <a:pt x="63" y="84"/>
                  </a:lnTo>
                  <a:lnTo>
                    <a:pt x="59" y="84"/>
                  </a:lnTo>
                  <a:lnTo>
                    <a:pt x="57" y="86"/>
                  </a:lnTo>
                  <a:lnTo>
                    <a:pt x="49" y="88"/>
                  </a:lnTo>
                  <a:lnTo>
                    <a:pt x="44" y="91"/>
                  </a:lnTo>
                  <a:lnTo>
                    <a:pt x="40" y="97"/>
                  </a:lnTo>
                  <a:lnTo>
                    <a:pt x="36" y="105"/>
                  </a:lnTo>
                  <a:lnTo>
                    <a:pt x="36" y="109"/>
                  </a:lnTo>
                  <a:lnTo>
                    <a:pt x="36" y="114"/>
                  </a:lnTo>
                  <a:lnTo>
                    <a:pt x="36" y="116"/>
                  </a:lnTo>
                  <a:lnTo>
                    <a:pt x="40" y="118"/>
                  </a:lnTo>
                  <a:lnTo>
                    <a:pt x="42" y="118"/>
                  </a:lnTo>
                  <a:lnTo>
                    <a:pt x="47" y="120"/>
                  </a:lnTo>
                  <a:lnTo>
                    <a:pt x="51" y="120"/>
                  </a:lnTo>
                  <a:lnTo>
                    <a:pt x="55" y="120"/>
                  </a:lnTo>
                  <a:lnTo>
                    <a:pt x="61" y="120"/>
                  </a:lnTo>
                  <a:lnTo>
                    <a:pt x="66" y="120"/>
                  </a:lnTo>
                  <a:lnTo>
                    <a:pt x="72" y="120"/>
                  </a:lnTo>
                  <a:lnTo>
                    <a:pt x="80" y="122"/>
                  </a:lnTo>
                  <a:lnTo>
                    <a:pt x="85" y="122"/>
                  </a:lnTo>
                  <a:lnTo>
                    <a:pt x="93" y="122"/>
                  </a:lnTo>
                  <a:lnTo>
                    <a:pt x="99" y="122"/>
                  </a:lnTo>
                  <a:lnTo>
                    <a:pt x="104" y="124"/>
                  </a:lnTo>
                  <a:lnTo>
                    <a:pt x="112" y="124"/>
                  </a:lnTo>
                  <a:lnTo>
                    <a:pt x="118" y="124"/>
                  </a:lnTo>
                  <a:lnTo>
                    <a:pt x="123" y="124"/>
                  </a:lnTo>
                  <a:lnTo>
                    <a:pt x="129" y="126"/>
                  </a:lnTo>
                  <a:lnTo>
                    <a:pt x="135" y="126"/>
                  </a:lnTo>
                  <a:lnTo>
                    <a:pt x="139" y="128"/>
                  </a:lnTo>
                  <a:lnTo>
                    <a:pt x="144" y="128"/>
                  </a:lnTo>
                  <a:lnTo>
                    <a:pt x="150" y="128"/>
                  </a:lnTo>
                  <a:lnTo>
                    <a:pt x="158" y="130"/>
                  </a:lnTo>
                  <a:lnTo>
                    <a:pt x="165" y="131"/>
                  </a:lnTo>
                  <a:lnTo>
                    <a:pt x="175" y="133"/>
                  </a:lnTo>
                  <a:lnTo>
                    <a:pt x="182" y="135"/>
                  </a:lnTo>
                  <a:lnTo>
                    <a:pt x="192" y="139"/>
                  </a:lnTo>
                  <a:lnTo>
                    <a:pt x="201" y="141"/>
                  </a:lnTo>
                  <a:lnTo>
                    <a:pt x="209" y="143"/>
                  </a:lnTo>
                  <a:lnTo>
                    <a:pt x="217" y="145"/>
                  </a:lnTo>
                  <a:lnTo>
                    <a:pt x="224" y="149"/>
                  </a:lnTo>
                  <a:lnTo>
                    <a:pt x="232" y="150"/>
                  </a:lnTo>
                  <a:lnTo>
                    <a:pt x="236" y="152"/>
                  </a:lnTo>
                  <a:lnTo>
                    <a:pt x="241" y="154"/>
                  </a:lnTo>
                  <a:lnTo>
                    <a:pt x="243" y="154"/>
                  </a:lnTo>
                  <a:lnTo>
                    <a:pt x="245" y="154"/>
                  </a:lnTo>
                  <a:lnTo>
                    <a:pt x="249" y="196"/>
                  </a:lnTo>
                  <a:lnTo>
                    <a:pt x="247" y="196"/>
                  </a:lnTo>
                  <a:lnTo>
                    <a:pt x="243" y="194"/>
                  </a:lnTo>
                  <a:lnTo>
                    <a:pt x="238" y="190"/>
                  </a:lnTo>
                  <a:lnTo>
                    <a:pt x="230" y="188"/>
                  </a:lnTo>
                  <a:lnTo>
                    <a:pt x="220" y="185"/>
                  </a:lnTo>
                  <a:lnTo>
                    <a:pt x="211" y="181"/>
                  </a:lnTo>
                  <a:lnTo>
                    <a:pt x="199" y="177"/>
                  </a:lnTo>
                  <a:lnTo>
                    <a:pt x="188" y="173"/>
                  </a:lnTo>
                  <a:lnTo>
                    <a:pt x="177" y="168"/>
                  </a:lnTo>
                  <a:lnTo>
                    <a:pt x="165" y="164"/>
                  </a:lnTo>
                  <a:lnTo>
                    <a:pt x="152" y="158"/>
                  </a:lnTo>
                  <a:lnTo>
                    <a:pt x="142" y="156"/>
                  </a:lnTo>
                  <a:lnTo>
                    <a:pt x="133" y="152"/>
                  </a:lnTo>
                  <a:lnTo>
                    <a:pt x="125" y="149"/>
                  </a:lnTo>
                  <a:lnTo>
                    <a:pt x="118" y="147"/>
                  </a:lnTo>
                  <a:lnTo>
                    <a:pt x="112" y="147"/>
                  </a:lnTo>
                  <a:lnTo>
                    <a:pt x="106" y="145"/>
                  </a:lnTo>
                  <a:lnTo>
                    <a:pt x="103" y="145"/>
                  </a:lnTo>
                  <a:lnTo>
                    <a:pt x="97" y="143"/>
                  </a:lnTo>
                  <a:lnTo>
                    <a:pt x="91" y="143"/>
                  </a:lnTo>
                  <a:lnTo>
                    <a:pt x="84" y="141"/>
                  </a:lnTo>
                  <a:lnTo>
                    <a:pt x="78" y="141"/>
                  </a:lnTo>
                  <a:lnTo>
                    <a:pt x="72" y="139"/>
                  </a:lnTo>
                  <a:lnTo>
                    <a:pt x="65" y="139"/>
                  </a:lnTo>
                  <a:lnTo>
                    <a:pt x="59" y="139"/>
                  </a:lnTo>
                  <a:lnTo>
                    <a:pt x="51" y="137"/>
                  </a:lnTo>
                  <a:lnTo>
                    <a:pt x="46" y="137"/>
                  </a:lnTo>
                  <a:lnTo>
                    <a:pt x="40" y="137"/>
                  </a:lnTo>
                  <a:lnTo>
                    <a:pt x="36" y="135"/>
                  </a:lnTo>
                  <a:lnTo>
                    <a:pt x="30" y="135"/>
                  </a:lnTo>
                  <a:lnTo>
                    <a:pt x="27" y="135"/>
                  </a:lnTo>
                  <a:lnTo>
                    <a:pt x="25" y="135"/>
                  </a:lnTo>
                  <a:lnTo>
                    <a:pt x="17" y="135"/>
                  </a:lnTo>
                  <a:lnTo>
                    <a:pt x="13" y="133"/>
                  </a:lnTo>
                  <a:lnTo>
                    <a:pt x="7" y="131"/>
                  </a:lnTo>
                  <a:lnTo>
                    <a:pt x="4" y="128"/>
                  </a:lnTo>
                  <a:lnTo>
                    <a:pt x="2" y="122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2" y="105"/>
                  </a:lnTo>
                  <a:lnTo>
                    <a:pt x="4" y="95"/>
                  </a:lnTo>
                  <a:lnTo>
                    <a:pt x="6" y="88"/>
                  </a:lnTo>
                  <a:lnTo>
                    <a:pt x="7" y="80"/>
                  </a:lnTo>
                  <a:lnTo>
                    <a:pt x="11" y="74"/>
                  </a:lnTo>
                  <a:lnTo>
                    <a:pt x="15" y="69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6" y="63"/>
                  </a:lnTo>
                  <a:lnTo>
                    <a:pt x="51" y="63"/>
                  </a:lnTo>
                  <a:lnTo>
                    <a:pt x="59" y="63"/>
                  </a:lnTo>
                  <a:lnTo>
                    <a:pt x="65" y="63"/>
                  </a:lnTo>
                  <a:lnTo>
                    <a:pt x="70" y="63"/>
                  </a:lnTo>
                  <a:lnTo>
                    <a:pt x="76" y="63"/>
                  </a:lnTo>
                  <a:lnTo>
                    <a:pt x="80" y="63"/>
                  </a:lnTo>
                  <a:lnTo>
                    <a:pt x="84" y="63"/>
                  </a:lnTo>
                  <a:lnTo>
                    <a:pt x="89" y="63"/>
                  </a:lnTo>
                  <a:lnTo>
                    <a:pt x="93" y="61"/>
                  </a:lnTo>
                  <a:lnTo>
                    <a:pt x="99" y="61"/>
                  </a:lnTo>
                  <a:lnTo>
                    <a:pt x="101" y="61"/>
                  </a:lnTo>
                  <a:lnTo>
                    <a:pt x="103" y="61"/>
                  </a:lnTo>
                  <a:lnTo>
                    <a:pt x="103" y="59"/>
                  </a:lnTo>
                  <a:lnTo>
                    <a:pt x="103" y="57"/>
                  </a:lnTo>
                  <a:lnTo>
                    <a:pt x="103" y="53"/>
                  </a:lnTo>
                  <a:lnTo>
                    <a:pt x="103" y="50"/>
                  </a:lnTo>
                  <a:lnTo>
                    <a:pt x="104" y="44"/>
                  </a:lnTo>
                  <a:lnTo>
                    <a:pt x="106" y="40"/>
                  </a:lnTo>
                  <a:lnTo>
                    <a:pt x="106" y="33"/>
                  </a:lnTo>
                  <a:lnTo>
                    <a:pt x="110" y="27"/>
                  </a:lnTo>
                  <a:lnTo>
                    <a:pt x="112" y="21"/>
                  </a:lnTo>
                  <a:lnTo>
                    <a:pt x="116" y="15"/>
                  </a:lnTo>
                  <a:lnTo>
                    <a:pt x="120" y="10"/>
                  </a:lnTo>
                  <a:lnTo>
                    <a:pt x="125" y="6"/>
                  </a:lnTo>
                  <a:lnTo>
                    <a:pt x="131" y="2"/>
                  </a:lnTo>
                  <a:lnTo>
                    <a:pt x="139" y="0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1" y="4"/>
                  </a:lnTo>
                  <a:lnTo>
                    <a:pt x="179" y="6"/>
                  </a:lnTo>
                  <a:lnTo>
                    <a:pt x="186" y="10"/>
                  </a:lnTo>
                  <a:lnTo>
                    <a:pt x="194" y="12"/>
                  </a:lnTo>
                  <a:lnTo>
                    <a:pt x="201" y="15"/>
                  </a:lnTo>
                  <a:lnTo>
                    <a:pt x="207" y="19"/>
                  </a:lnTo>
                  <a:lnTo>
                    <a:pt x="213" y="25"/>
                  </a:lnTo>
                  <a:lnTo>
                    <a:pt x="219" y="27"/>
                  </a:lnTo>
                  <a:lnTo>
                    <a:pt x="222" y="33"/>
                  </a:lnTo>
                  <a:lnTo>
                    <a:pt x="226" y="34"/>
                  </a:lnTo>
                  <a:lnTo>
                    <a:pt x="230" y="38"/>
                  </a:lnTo>
                  <a:lnTo>
                    <a:pt x="236" y="42"/>
                  </a:lnTo>
                  <a:lnTo>
                    <a:pt x="238" y="46"/>
                  </a:lnTo>
                  <a:lnTo>
                    <a:pt x="241" y="63"/>
                  </a:lnTo>
                  <a:lnTo>
                    <a:pt x="241" y="6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19" name="Freeform 91"/>
            <p:cNvSpPr>
              <a:spLocks/>
            </p:cNvSpPr>
            <p:nvPr/>
          </p:nvSpPr>
          <p:spPr bwMode="auto">
            <a:xfrm>
              <a:off x="2999" y="2239"/>
              <a:ext cx="134" cy="113"/>
            </a:xfrm>
            <a:custGeom>
              <a:avLst/>
              <a:gdLst/>
              <a:ahLst/>
              <a:cxnLst>
                <a:cxn ang="0">
                  <a:pos x="258" y="58"/>
                </a:cxn>
                <a:cxn ang="0">
                  <a:pos x="252" y="47"/>
                </a:cxn>
                <a:cxn ang="0">
                  <a:pos x="243" y="32"/>
                </a:cxn>
                <a:cxn ang="0">
                  <a:pos x="228" y="17"/>
                </a:cxn>
                <a:cxn ang="0">
                  <a:pos x="205" y="5"/>
                </a:cxn>
                <a:cxn ang="0">
                  <a:pos x="178" y="0"/>
                </a:cxn>
                <a:cxn ang="0">
                  <a:pos x="150" y="3"/>
                </a:cxn>
                <a:cxn ang="0">
                  <a:pos x="127" y="15"/>
                </a:cxn>
                <a:cxn ang="0">
                  <a:pos x="112" y="32"/>
                </a:cxn>
                <a:cxn ang="0">
                  <a:pos x="106" y="53"/>
                </a:cxn>
                <a:cxn ang="0">
                  <a:pos x="104" y="60"/>
                </a:cxn>
                <a:cxn ang="0">
                  <a:pos x="85" y="58"/>
                </a:cxn>
                <a:cxn ang="0">
                  <a:pos x="62" y="57"/>
                </a:cxn>
                <a:cxn ang="0">
                  <a:pos x="36" y="60"/>
                </a:cxn>
                <a:cxn ang="0">
                  <a:pos x="15" y="76"/>
                </a:cxn>
                <a:cxn ang="0">
                  <a:pos x="5" y="104"/>
                </a:cxn>
                <a:cxn ang="0">
                  <a:pos x="1" y="127"/>
                </a:cxn>
                <a:cxn ang="0">
                  <a:pos x="0" y="138"/>
                </a:cxn>
                <a:cxn ang="0">
                  <a:pos x="13" y="146"/>
                </a:cxn>
                <a:cxn ang="0">
                  <a:pos x="28" y="146"/>
                </a:cxn>
                <a:cxn ang="0">
                  <a:pos x="53" y="146"/>
                </a:cxn>
                <a:cxn ang="0">
                  <a:pos x="81" y="148"/>
                </a:cxn>
                <a:cxn ang="0">
                  <a:pos x="110" y="154"/>
                </a:cxn>
                <a:cxn ang="0">
                  <a:pos x="138" y="161"/>
                </a:cxn>
                <a:cxn ang="0">
                  <a:pos x="169" y="171"/>
                </a:cxn>
                <a:cxn ang="0">
                  <a:pos x="195" y="186"/>
                </a:cxn>
                <a:cxn ang="0">
                  <a:pos x="220" y="199"/>
                </a:cxn>
                <a:cxn ang="0">
                  <a:pos x="241" y="209"/>
                </a:cxn>
                <a:cxn ang="0">
                  <a:pos x="254" y="218"/>
                </a:cxn>
                <a:cxn ang="0">
                  <a:pos x="266" y="224"/>
                </a:cxn>
                <a:cxn ang="0">
                  <a:pos x="264" y="192"/>
                </a:cxn>
                <a:cxn ang="0">
                  <a:pos x="249" y="186"/>
                </a:cxn>
                <a:cxn ang="0">
                  <a:pos x="232" y="178"/>
                </a:cxn>
                <a:cxn ang="0">
                  <a:pos x="211" y="169"/>
                </a:cxn>
                <a:cxn ang="0">
                  <a:pos x="186" y="161"/>
                </a:cxn>
                <a:cxn ang="0">
                  <a:pos x="159" y="152"/>
                </a:cxn>
                <a:cxn ang="0">
                  <a:pos x="136" y="146"/>
                </a:cxn>
                <a:cxn ang="0">
                  <a:pos x="116" y="140"/>
                </a:cxn>
                <a:cxn ang="0">
                  <a:pos x="97" y="136"/>
                </a:cxn>
                <a:cxn ang="0">
                  <a:pos x="79" y="136"/>
                </a:cxn>
                <a:cxn ang="0">
                  <a:pos x="66" y="136"/>
                </a:cxn>
                <a:cxn ang="0">
                  <a:pos x="51" y="136"/>
                </a:cxn>
                <a:cxn ang="0">
                  <a:pos x="38" y="136"/>
                </a:cxn>
                <a:cxn ang="0">
                  <a:pos x="22" y="127"/>
                </a:cxn>
                <a:cxn ang="0">
                  <a:pos x="19" y="115"/>
                </a:cxn>
                <a:cxn ang="0">
                  <a:pos x="22" y="100"/>
                </a:cxn>
                <a:cxn ang="0">
                  <a:pos x="32" y="83"/>
                </a:cxn>
                <a:cxn ang="0">
                  <a:pos x="49" y="74"/>
                </a:cxn>
                <a:cxn ang="0">
                  <a:pos x="62" y="74"/>
                </a:cxn>
                <a:cxn ang="0">
                  <a:pos x="83" y="74"/>
                </a:cxn>
                <a:cxn ang="0">
                  <a:pos x="100" y="76"/>
                </a:cxn>
                <a:cxn ang="0">
                  <a:pos x="117" y="77"/>
                </a:cxn>
                <a:cxn ang="0">
                  <a:pos x="121" y="77"/>
                </a:cxn>
                <a:cxn ang="0">
                  <a:pos x="121" y="66"/>
                </a:cxn>
                <a:cxn ang="0">
                  <a:pos x="123" y="47"/>
                </a:cxn>
                <a:cxn ang="0">
                  <a:pos x="131" y="26"/>
                </a:cxn>
                <a:cxn ang="0">
                  <a:pos x="150" y="15"/>
                </a:cxn>
                <a:cxn ang="0">
                  <a:pos x="186" y="19"/>
                </a:cxn>
                <a:cxn ang="0">
                  <a:pos x="220" y="30"/>
                </a:cxn>
                <a:cxn ang="0">
                  <a:pos x="243" y="47"/>
                </a:cxn>
                <a:cxn ang="0">
                  <a:pos x="254" y="60"/>
                </a:cxn>
                <a:cxn ang="0">
                  <a:pos x="260" y="74"/>
                </a:cxn>
                <a:cxn ang="0">
                  <a:pos x="260" y="66"/>
                </a:cxn>
              </a:cxnLst>
              <a:rect l="0" t="0" r="r" b="b"/>
              <a:pathLst>
                <a:path w="268" h="226">
                  <a:moveTo>
                    <a:pt x="260" y="66"/>
                  </a:moveTo>
                  <a:lnTo>
                    <a:pt x="260" y="64"/>
                  </a:lnTo>
                  <a:lnTo>
                    <a:pt x="258" y="58"/>
                  </a:lnTo>
                  <a:lnTo>
                    <a:pt x="256" y="55"/>
                  </a:lnTo>
                  <a:lnTo>
                    <a:pt x="254" y="51"/>
                  </a:lnTo>
                  <a:lnTo>
                    <a:pt x="252" y="47"/>
                  </a:lnTo>
                  <a:lnTo>
                    <a:pt x="251" y="41"/>
                  </a:lnTo>
                  <a:lnTo>
                    <a:pt x="247" y="38"/>
                  </a:lnTo>
                  <a:lnTo>
                    <a:pt x="243" y="32"/>
                  </a:lnTo>
                  <a:lnTo>
                    <a:pt x="239" y="26"/>
                  </a:lnTo>
                  <a:lnTo>
                    <a:pt x="233" y="22"/>
                  </a:lnTo>
                  <a:lnTo>
                    <a:pt x="228" y="17"/>
                  </a:lnTo>
                  <a:lnTo>
                    <a:pt x="222" y="13"/>
                  </a:lnTo>
                  <a:lnTo>
                    <a:pt x="214" y="7"/>
                  </a:lnTo>
                  <a:lnTo>
                    <a:pt x="205" y="5"/>
                  </a:lnTo>
                  <a:lnTo>
                    <a:pt x="195" y="1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59" y="1"/>
                  </a:lnTo>
                  <a:lnTo>
                    <a:pt x="150" y="3"/>
                  </a:lnTo>
                  <a:lnTo>
                    <a:pt x="142" y="5"/>
                  </a:lnTo>
                  <a:lnTo>
                    <a:pt x="135" y="11"/>
                  </a:lnTo>
                  <a:lnTo>
                    <a:pt x="127" y="15"/>
                  </a:lnTo>
                  <a:lnTo>
                    <a:pt x="119" y="20"/>
                  </a:lnTo>
                  <a:lnTo>
                    <a:pt x="116" y="24"/>
                  </a:lnTo>
                  <a:lnTo>
                    <a:pt x="112" y="32"/>
                  </a:lnTo>
                  <a:lnTo>
                    <a:pt x="108" y="38"/>
                  </a:lnTo>
                  <a:lnTo>
                    <a:pt x="106" y="45"/>
                  </a:lnTo>
                  <a:lnTo>
                    <a:pt x="106" y="53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93" y="60"/>
                  </a:lnTo>
                  <a:lnTo>
                    <a:pt x="85" y="58"/>
                  </a:lnTo>
                  <a:lnTo>
                    <a:pt x="79" y="57"/>
                  </a:lnTo>
                  <a:lnTo>
                    <a:pt x="70" y="57"/>
                  </a:lnTo>
                  <a:lnTo>
                    <a:pt x="62" y="57"/>
                  </a:lnTo>
                  <a:lnTo>
                    <a:pt x="53" y="57"/>
                  </a:lnTo>
                  <a:lnTo>
                    <a:pt x="45" y="58"/>
                  </a:lnTo>
                  <a:lnTo>
                    <a:pt x="36" y="60"/>
                  </a:lnTo>
                  <a:lnTo>
                    <a:pt x="28" y="64"/>
                  </a:lnTo>
                  <a:lnTo>
                    <a:pt x="20" y="68"/>
                  </a:lnTo>
                  <a:lnTo>
                    <a:pt x="15" y="76"/>
                  </a:lnTo>
                  <a:lnTo>
                    <a:pt x="11" y="83"/>
                  </a:lnTo>
                  <a:lnTo>
                    <a:pt x="9" y="95"/>
                  </a:lnTo>
                  <a:lnTo>
                    <a:pt x="5" y="104"/>
                  </a:lnTo>
                  <a:lnTo>
                    <a:pt x="3" y="114"/>
                  </a:lnTo>
                  <a:lnTo>
                    <a:pt x="1" y="119"/>
                  </a:lnTo>
                  <a:lnTo>
                    <a:pt x="1" y="127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5" y="144"/>
                  </a:lnTo>
                  <a:lnTo>
                    <a:pt x="13" y="146"/>
                  </a:lnTo>
                  <a:lnTo>
                    <a:pt x="17" y="146"/>
                  </a:lnTo>
                  <a:lnTo>
                    <a:pt x="22" y="146"/>
                  </a:lnTo>
                  <a:lnTo>
                    <a:pt x="28" y="146"/>
                  </a:lnTo>
                  <a:lnTo>
                    <a:pt x="38" y="146"/>
                  </a:lnTo>
                  <a:lnTo>
                    <a:pt x="45" y="146"/>
                  </a:lnTo>
                  <a:lnTo>
                    <a:pt x="53" y="146"/>
                  </a:lnTo>
                  <a:lnTo>
                    <a:pt x="62" y="146"/>
                  </a:lnTo>
                  <a:lnTo>
                    <a:pt x="72" y="148"/>
                  </a:lnTo>
                  <a:lnTo>
                    <a:pt x="81" y="148"/>
                  </a:lnTo>
                  <a:lnTo>
                    <a:pt x="91" y="150"/>
                  </a:lnTo>
                  <a:lnTo>
                    <a:pt x="100" y="152"/>
                  </a:lnTo>
                  <a:lnTo>
                    <a:pt x="110" y="154"/>
                  </a:lnTo>
                  <a:lnTo>
                    <a:pt x="119" y="155"/>
                  </a:lnTo>
                  <a:lnTo>
                    <a:pt x="129" y="157"/>
                  </a:lnTo>
                  <a:lnTo>
                    <a:pt x="138" y="161"/>
                  </a:lnTo>
                  <a:lnTo>
                    <a:pt x="148" y="163"/>
                  </a:lnTo>
                  <a:lnTo>
                    <a:pt x="157" y="167"/>
                  </a:lnTo>
                  <a:lnTo>
                    <a:pt x="169" y="171"/>
                  </a:lnTo>
                  <a:lnTo>
                    <a:pt x="178" y="176"/>
                  </a:lnTo>
                  <a:lnTo>
                    <a:pt x="188" y="180"/>
                  </a:lnTo>
                  <a:lnTo>
                    <a:pt x="195" y="186"/>
                  </a:lnTo>
                  <a:lnTo>
                    <a:pt x="205" y="190"/>
                  </a:lnTo>
                  <a:lnTo>
                    <a:pt x="212" y="195"/>
                  </a:lnTo>
                  <a:lnTo>
                    <a:pt x="220" y="199"/>
                  </a:lnTo>
                  <a:lnTo>
                    <a:pt x="228" y="203"/>
                  </a:lnTo>
                  <a:lnTo>
                    <a:pt x="235" y="207"/>
                  </a:lnTo>
                  <a:lnTo>
                    <a:pt x="241" y="209"/>
                  </a:lnTo>
                  <a:lnTo>
                    <a:pt x="247" y="212"/>
                  </a:lnTo>
                  <a:lnTo>
                    <a:pt x="251" y="216"/>
                  </a:lnTo>
                  <a:lnTo>
                    <a:pt x="254" y="218"/>
                  </a:lnTo>
                  <a:lnTo>
                    <a:pt x="258" y="220"/>
                  </a:lnTo>
                  <a:lnTo>
                    <a:pt x="262" y="222"/>
                  </a:lnTo>
                  <a:lnTo>
                    <a:pt x="266" y="224"/>
                  </a:lnTo>
                  <a:lnTo>
                    <a:pt x="268" y="226"/>
                  </a:lnTo>
                  <a:lnTo>
                    <a:pt x="266" y="193"/>
                  </a:lnTo>
                  <a:lnTo>
                    <a:pt x="264" y="192"/>
                  </a:lnTo>
                  <a:lnTo>
                    <a:pt x="258" y="190"/>
                  </a:lnTo>
                  <a:lnTo>
                    <a:pt x="254" y="188"/>
                  </a:lnTo>
                  <a:lnTo>
                    <a:pt x="249" y="186"/>
                  </a:lnTo>
                  <a:lnTo>
                    <a:pt x="245" y="182"/>
                  </a:lnTo>
                  <a:lnTo>
                    <a:pt x="239" y="180"/>
                  </a:lnTo>
                  <a:lnTo>
                    <a:pt x="232" y="178"/>
                  </a:lnTo>
                  <a:lnTo>
                    <a:pt x="224" y="174"/>
                  </a:lnTo>
                  <a:lnTo>
                    <a:pt x="218" y="173"/>
                  </a:lnTo>
                  <a:lnTo>
                    <a:pt x="211" y="169"/>
                  </a:lnTo>
                  <a:lnTo>
                    <a:pt x="201" y="167"/>
                  </a:lnTo>
                  <a:lnTo>
                    <a:pt x="193" y="163"/>
                  </a:lnTo>
                  <a:lnTo>
                    <a:pt x="186" y="161"/>
                  </a:lnTo>
                  <a:lnTo>
                    <a:pt x="178" y="159"/>
                  </a:lnTo>
                  <a:lnTo>
                    <a:pt x="169" y="155"/>
                  </a:lnTo>
                  <a:lnTo>
                    <a:pt x="159" y="152"/>
                  </a:lnTo>
                  <a:lnTo>
                    <a:pt x="152" y="150"/>
                  </a:lnTo>
                  <a:lnTo>
                    <a:pt x="144" y="148"/>
                  </a:lnTo>
                  <a:lnTo>
                    <a:pt x="136" y="146"/>
                  </a:lnTo>
                  <a:lnTo>
                    <a:pt x="129" y="144"/>
                  </a:lnTo>
                  <a:lnTo>
                    <a:pt x="121" y="142"/>
                  </a:lnTo>
                  <a:lnTo>
                    <a:pt x="116" y="140"/>
                  </a:lnTo>
                  <a:lnTo>
                    <a:pt x="108" y="138"/>
                  </a:lnTo>
                  <a:lnTo>
                    <a:pt x="102" y="138"/>
                  </a:lnTo>
                  <a:lnTo>
                    <a:pt x="97" y="136"/>
                  </a:lnTo>
                  <a:lnTo>
                    <a:pt x="91" y="136"/>
                  </a:lnTo>
                  <a:lnTo>
                    <a:pt x="85" y="136"/>
                  </a:lnTo>
                  <a:lnTo>
                    <a:pt x="79" y="136"/>
                  </a:lnTo>
                  <a:lnTo>
                    <a:pt x="76" y="136"/>
                  </a:lnTo>
                  <a:lnTo>
                    <a:pt x="72" y="136"/>
                  </a:lnTo>
                  <a:lnTo>
                    <a:pt x="66" y="136"/>
                  </a:lnTo>
                  <a:lnTo>
                    <a:pt x="60" y="136"/>
                  </a:lnTo>
                  <a:lnTo>
                    <a:pt x="57" y="136"/>
                  </a:lnTo>
                  <a:lnTo>
                    <a:pt x="51" y="136"/>
                  </a:lnTo>
                  <a:lnTo>
                    <a:pt x="47" y="136"/>
                  </a:lnTo>
                  <a:lnTo>
                    <a:pt x="41" y="136"/>
                  </a:lnTo>
                  <a:lnTo>
                    <a:pt x="38" y="136"/>
                  </a:lnTo>
                  <a:lnTo>
                    <a:pt x="34" y="136"/>
                  </a:lnTo>
                  <a:lnTo>
                    <a:pt x="26" y="133"/>
                  </a:lnTo>
                  <a:lnTo>
                    <a:pt x="22" y="127"/>
                  </a:lnTo>
                  <a:lnTo>
                    <a:pt x="19" y="123"/>
                  </a:lnTo>
                  <a:lnTo>
                    <a:pt x="19" y="119"/>
                  </a:lnTo>
                  <a:lnTo>
                    <a:pt x="19" y="115"/>
                  </a:lnTo>
                  <a:lnTo>
                    <a:pt x="20" y="110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6" y="95"/>
                  </a:lnTo>
                  <a:lnTo>
                    <a:pt x="28" y="91"/>
                  </a:lnTo>
                  <a:lnTo>
                    <a:pt x="32" y="83"/>
                  </a:lnTo>
                  <a:lnTo>
                    <a:pt x="40" y="79"/>
                  </a:lnTo>
                  <a:lnTo>
                    <a:pt x="43" y="77"/>
                  </a:lnTo>
                  <a:lnTo>
                    <a:pt x="49" y="74"/>
                  </a:lnTo>
                  <a:lnTo>
                    <a:pt x="53" y="74"/>
                  </a:lnTo>
                  <a:lnTo>
                    <a:pt x="59" y="74"/>
                  </a:lnTo>
                  <a:lnTo>
                    <a:pt x="62" y="74"/>
                  </a:lnTo>
                  <a:lnTo>
                    <a:pt x="70" y="74"/>
                  </a:lnTo>
                  <a:lnTo>
                    <a:pt x="76" y="74"/>
                  </a:lnTo>
                  <a:lnTo>
                    <a:pt x="83" y="74"/>
                  </a:lnTo>
                  <a:lnTo>
                    <a:pt x="89" y="74"/>
                  </a:lnTo>
                  <a:lnTo>
                    <a:pt x="95" y="76"/>
                  </a:lnTo>
                  <a:lnTo>
                    <a:pt x="100" y="76"/>
                  </a:lnTo>
                  <a:lnTo>
                    <a:pt x="106" y="76"/>
                  </a:lnTo>
                  <a:lnTo>
                    <a:pt x="112" y="77"/>
                  </a:lnTo>
                  <a:lnTo>
                    <a:pt x="117" y="77"/>
                  </a:lnTo>
                  <a:lnTo>
                    <a:pt x="121" y="77"/>
                  </a:lnTo>
                  <a:lnTo>
                    <a:pt x="123" y="77"/>
                  </a:lnTo>
                  <a:lnTo>
                    <a:pt x="121" y="77"/>
                  </a:lnTo>
                  <a:lnTo>
                    <a:pt x="121" y="74"/>
                  </a:lnTo>
                  <a:lnTo>
                    <a:pt x="121" y="70"/>
                  </a:lnTo>
                  <a:lnTo>
                    <a:pt x="121" y="66"/>
                  </a:lnTo>
                  <a:lnTo>
                    <a:pt x="121" y="58"/>
                  </a:lnTo>
                  <a:lnTo>
                    <a:pt x="121" y="53"/>
                  </a:lnTo>
                  <a:lnTo>
                    <a:pt x="123" y="47"/>
                  </a:lnTo>
                  <a:lnTo>
                    <a:pt x="125" y="39"/>
                  </a:lnTo>
                  <a:lnTo>
                    <a:pt x="127" y="32"/>
                  </a:lnTo>
                  <a:lnTo>
                    <a:pt x="131" y="26"/>
                  </a:lnTo>
                  <a:lnTo>
                    <a:pt x="135" y="22"/>
                  </a:lnTo>
                  <a:lnTo>
                    <a:pt x="142" y="19"/>
                  </a:lnTo>
                  <a:lnTo>
                    <a:pt x="150" y="15"/>
                  </a:lnTo>
                  <a:lnTo>
                    <a:pt x="159" y="15"/>
                  </a:lnTo>
                  <a:lnTo>
                    <a:pt x="173" y="15"/>
                  </a:lnTo>
                  <a:lnTo>
                    <a:pt x="186" y="19"/>
                  </a:lnTo>
                  <a:lnTo>
                    <a:pt x="199" y="20"/>
                  </a:lnTo>
                  <a:lnTo>
                    <a:pt x="211" y="26"/>
                  </a:lnTo>
                  <a:lnTo>
                    <a:pt x="220" y="30"/>
                  </a:lnTo>
                  <a:lnTo>
                    <a:pt x="230" y="36"/>
                  </a:lnTo>
                  <a:lnTo>
                    <a:pt x="237" y="41"/>
                  </a:lnTo>
                  <a:lnTo>
                    <a:pt x="243" y="47"/>
                  </a:lnTo>
                  <a:lnTo>
                    <a:pt x="249" y="51"/>
                  </a:lnTo>
                  <a:lnTo>
                    <a:pt x="252" y="57"/>
                  </a:lnTo>
                  <a:lnTo>
                    <a:pt x="254" y="60"/>
                  </a:lnTo>
                  <a:lnTo>
                    <a:pt x="258" y="66"/>
                  </a:lnTo>
                  <a:lnTo>
                    <a:pt x="258" y="70"/>
                  </a:lnTo>
                  <a:lnTo>
                    <a:pt x="260" y="74"/>
                  </a:lnTo>
                  <a:lnTo>
                    <a:pt x="260" y="77"/>
                  </a:lnTo>
                  <a:lnTo>
                    <a:pt x="260" y="81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26" name="Freeform 98"/>
            <p:cNvSpPr>
              <a:spLocks/>
            </p:cNvSpPr>
            <p:nvPr/>
          </p:nvSpPr>
          <p:spPr bwMode="auto">
            <a:xfrm>
              <a:off x="3068" y="2484"/>
              <a:ext cx="84" cy="22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" y="44"/>
                </a:cxn>
                <a:cxn ang="0">
                  <a:pos x="4" y="34"/>
                </a:cxn>
                <a:cxn ang="0">
                  <a:pos x="8" y="23"/>
                </a:cxn>
                <a:cxn ang="0">
                  <a:pos x="12" y="11"/>
                </a:cxn>
                <a:cxn ang="0">
                  <a:pos x="16" y="4"/>
                </a:cxn>
                <a:cxn ang="0">
                  <a:pos x="21" y="0"/>
                </a:cxn>
                <a:cxn ang="0">
                  <a:pos x="27" y="4"/>
                </a:cxn>
                <a:cxn ang="0">
                  <a:pos x="33" y="15"/>
                </a:cxn>
                <a:cxn ang="0">
                  <a:pos x="38" y="28"/>
                </a:cxn>
                <a:cxn ang="0">
                  <a:pos x="42" y="46"/>
                </a:cxn>
                <a:cxn ang="0">
                  <a:pos x="48" y="63"/>
                </a:cxn>
                <a:cxn ang="0">
                  <a:pos x="52" y="80"/>
                </a:cxn>
                <a:cxn ang="0">
                  <a:pos x="56" y="95"/>
                </a:cxn>
                <a:cxn ang="0">
                  <a:pos x="57" y="106"/>
                </a:cxn>
                <a:cxn ang="0">
                  <a:pos x="59" y="116"/>
                </a:cxn>
                <a:cxn ang="0">
                  <a:pos x="59" y="122"/>
                </a:cxn>
                <a:cxn ang="0">
                  <a:pos x="63" y="137"/>
                </a:cxn>
                <a:cxn ang="0">
                  <a:pos x="73" y="158"/>
                </a:cxn>
                <a:cxn ang="0">
                  <a:pos x="82" y="182"/>
                </a:cxn>
                <a:cxn ang="0">
                  <a:pos x="94" y="209"/>
                </a:cxn>
                <a:cxn ang="0">
                  <a:pos x="105" y="234"/>
                </a:cxn>
                <a:cxn ang="0">
                  <a:pos x="115" y="255"/>
                </a:cxn>
                <a:cxn ang="0">
                  <a:pos x="122" y="268"/>
                </a:cxn>
                <a:cxn ang="0">
                  <a:pos x="126" y="274"/>
                </a:cxn>
                <a:cxn ang="0">
                  <a:pos x="130" y="281"/>
                </a:cxn>
                <a:cxn ang="0">
                  <a:pos x="134" y="291"/>
                </a:cxn>
                <a:cxn ang="0">
                  <a:pos x="139" y="304"/>
                </a:cxn>
                <a:cxn ang="0">
                  <a:pos x="145" y="317"/>
                </a:cxn>
                <a:cxn ang="0">
                  <a:pos x="149" y="329"/>
                </a:cxn>
                <a:cxn ang="0">
                  <a:pos x="153" y="342"/>
                </a:cxn>
                <a:cxn ang="0">
                  <a:pos x="156" y="353"/>
                </a:cxn>
                <a:cxn ang="0">
                  <a:pos x="158" y="363"/>
                </a:cxn>
                <a:cxn ang="0">
                  <a:pos x="160" y="372"/>
                </a:cxn>
                <a:cxn ang="0">
                  <a:pos x="162" y="388"/>
                </a:cxn>
                <a:cxn ang="0">
                  <a:pos x="164" y="401"/>
                </a:cxn>
                <a:cxn ang="0">
                  <a:pos x="166" y="414"/>
                </a:cxn>
                <a:cxn ang="0">
                  <a:pos x="166" y="426"/>
                </a:cxn>
                <a:cxn ang="0">
                  <a:pos x="168" y="435"/>
                </a:cxn>
                <a:cxn ang="0">
                  <a:pos x="168" y="441"/>
                </a:cxn>
                <a:cxn ang="0">
                  <a:pos x="151" y="445"/>
                </a:cxn>
                <a:cxn ang="0">
                  <a:pos x="149" y="441"/>
                </a:cxn>
                <a:cxn ang="0">
                  <a:pos x="149" y="428"/>
                </a:cxn>
                <a:cxn ang="0">
                  <a:pos x="145" y="407"/>
                </a:cxn>
                <a:cxn ang="0">
                  <a:pos x="143" y="384"/>
                </a:cxn>
                <a:cxn ang="0">
                  <a:pos x="139" y="359"/>
                </a:cxn>
                <a:cxn ang="0">
                  <a:pos x="135" y="338"/>
                </a:cxn>
                <a:cxn ang="0">
                  <a:pos x="130" y="319"/>
                </a:cxn>
                <a:cxn ang="0">
                  <a:pos x="126" y="310"/>
                </a:cxn>
                <a:cxn ang="0">
                  <a:pos x="120" y="296"/>
                </a:cxn>
                <a:cxn ang="0">
                  <a:pos x="111" y="277"/>
                </a:cxn>
                <a:cxn ang="0">
                  <a:pos x="99" y="255"/>
                </a:cxn>
                <a:cxn ang="0">
                  <a:pos x="88" y="230"/>
                </a:cxn>
                <a:cxn ang="0">
                  <a:pos x="75" y="207"/>
                </a:cxn>
                <a:cxn ang="0">
                  <a:pos x="65" y="186"/>
                </a:cxn>
                <a:cxn ang="0">
                  <a:pos x="57" y="173"/>
                </a:cxn>
                <a:cxn ang="0">
                  <a:pos x="56" y="167"/>
                </a:cxn>
                <a:cxn ang="0">
                  <a:pos x="0" y="51"/>
                </a:cxn>
              </a:cxnLst>
              <a:rect l="0" t="0" r="r" b="b"/>
              <a:pathLst>
                <a:path w="170" h="445">
                  <a:moveTo>
                    <a:pt x="0" y="51"/>
                  </a:moveTo>
                  <a:lnTo>
                    <a:pt x="0" y="49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4" y="34"/>
                  </a:lnTo>
                  <a:lnTo>
                    <a:pt x="6" y="28"/>
                  </a:lnTo>
                  <a:lnTo>
                    <a:pt x="8" y="23"/>
                  </a:lnTo>
                  <a:lnTo>
                    <a:pt x="10" y="17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7" y="4"/>
                  </a:lnTo>
                  <a:lnTo>
                    <a:pt x="31" y="9"/>
                  </a:lnTo>
                  <a:lnTo>
                    <a:pt x="33" y="15"/>
                  </a:lnTo>
                  <a:lnTo>
                    <a:pt x="37" y="23"/>
                  </a:lnTo>
                  <a:lnTo>
                    <a:pt x="38" y="28"/>
                  </a:lnTo>
                  <a:lnTo>
                    <a:pt x="42" y="38"/>
                  </a:lnTo>
                  <a:lnTo>
                    <a:pt x="42" y="46"/>
                  </a:lnTo>
                  <a:lnTo>
                    <a:pt x="46" y="55"/>
                  </a:lnTo>
                  <a:lnTo>
                    <a:pt x="48" y="63"/>
                  </a:lnTo>
                  <a:lnTo>
                    <a:pt x="50" y="72"/>
                  </a:lnTo>
                  <a:lnTo>
                    <a:pt x="52" y="80"/>
                  </a:lnTo>
                  <a:lnTo>
                    <a:pt x="54" y="87"/>
                  </a:lnTo>
                  <a:lnTo>
                    <a:pt x="56" y="95"/>
                  </a:lnTo>
                  <a:lnTo>
                    <a:pt x="56" y="101"/>
                  </a:lnTo>
                  <a:lnTo>
                    <a:pt x="57" y="106"/>
                  </a:lnTo>
                  <a:lnTo>
                    <a:pt x="57" y="112"/>
                  </a:lnTo>
                  <a:lnTo>
                    <a:pt x="59" y="116"/>
                  </a:lnTo>
                  <a:lnTo>
                    <a:pt x="59" y="120"/>
                  </a:lnTo>
                  <a:lnTo>
                    <a:pt x="59" y="122"/>
                  </a:lnTo>
                  <a:lnTo>
                    <a:pt x="61" y="129"/>
                  </a:lnTo>
                  <a:lnTo>
                    <a:pt x="63" y="137"/>
                  </a:lnTo>
                  <a:lnTo>
                    <a:pt x="69" y="146"/>
                  </a:lnTo>
                  <a:lnTo>
                    <a:pt x="73" y="158"/>
                  </a:lnTo>
                  <a:lnTo>
                    <a:pt x="78" y="169"/>
                  </a:lnTo>
                  <a:lnTo>
                    <a:pt x="82" y="182"/>
                  </a:lnTo>
                  <a:lnTo>
                    <a:pt x="90" y="196"/>
                  </a:lnTo>
                  <a:lnTo>
                    <a:pt x="94" y="209"/>
                  </a:lnTo>
                  <a:lnTo>
                    <a:pt x="99" y="220"/>
                  </a:lnTo>
                  <a:lnTo>
                    <a:pt x="105" y="234"/>
                  </a:lnTo>
                  <a:lnTo>
                    <a:pt x="111" y="245"/>
                  </a:lnTo>
                  <a:lnTo>
                    <a:pt x="115" y="255"/>
                  </a:lnTo>
                  <a:lnTo>
                    <a:pt x="118" y="262"/>
                  </a:lnTo>
                  <a:lnTo>
                    <a:pt x="122" y="268"/>
                  </a:lnTo>
                  <a:lnTo>
                    <a:pt x="124" y="272"/>
                  </a:lnTo>
                  <a:lnTo>
                    <a:pt x="126" y="274"/>
                  </a:lnTo>
                  <a:lnTo>
                    <a:pt x="126" y="277"/>
                  </a:lnTo>
                  <a:lnTo>
                    <a:pt x="130" y="281"/>
                  </a:lnTo>
                  <a:lnTo>
                    <a:pt x="132" y="287"/>
                  </a:lnTo>
                  <a:lnTo>
                    <a:pt x="134" y="291"/>
                  </a:lnTo>
                  <a:lnTo>
                    <a:pt x="135" y="296"/>
                  </a:lnTo>
                  <a:lnTo>
                    <a:pt x="139" y="304"/>
                  </a:lnTo>
                  <a:lnTo>
                    <a:pt x="141" y="310"/>
                  </a:lnTo>
                  <a:lnTo>
                    <a:pt x="145" y="317"/>
                  </a:lnTo>
                  <a:lnTo>
                    <a:pt x="147" y="323"/>
                  </a:lnTo>
                  <a:lnTo>
                    <a:pt x="149" y="329"/>
                  </a:lnTo>
                  <a:lnTo>
                    <a:pt x="151" y="336"/>
                  </a:lnTo>
                  <a:lnTo>
                    <a:pt x="153" y="342"/>
                  </a:lnTo>
                  <a:lnTo>
                    <a:pt x="154" y="348"/>
                  </a:lnTo>
                  <a:lnTo>
                    <a:pt x="156" y="353"/>
                  </a:lnTo>
                  <a:lnTo>
                    <a:pt x="158" y="359"/>
                  </a:lnTo>
                  <a:lnTo>
                    <a:pt x="158" y="363"/>
                  </a:lnTo>
                  <a:lnTo>
                    <a:pt x="160" y="369"/>
                  </a:lnTo>
                  <a:lnTo>
                    <a:pt x="160" y="372"/>
                  </a:lnTo>
                  <a:lnTo>
                    <a:pt x="162" y="380"/>
                  </a:lnTo>
                  <a:lnTo>
                    <a:pt x="162" y="388"/>
                  </a:lnTo>
                  <a:lnTo>
                    <a:pt x="162" y="393"/>
                  </a:lnTo>
                  <a:lnTo>
                    <a:pt x="164" y="401"/>
                  </a:lnTo>
                  <a:lnTo>
                    <a:pt x="166" y="409"/>
                  </a:lnTo>
                  <a:lnTo>
                    <a:pt x="166" y="414"/>
                  </a:lnTo>
                  <a:lnTo>
                    <a:pt x="166" y="420"/>
                  </a:lnTo>
                  <a:lnTo>
                    <a:pt x="166" y="426"/>
                  </a:lnTo>
                  <a:lnTo>
                    <a:pt x="168" y="431"/>
                  </a:lnTo>
                  <a:lnTo>
                    <a:pt x="168" y="435"/>
                  </a:lnTo>
                  <a:lnTo>
                    <a:pt x="168" y="439"/>
                  </a:lnTo>
                  <a:lnTo>
                    <a:pt x="168" y="441"/>
                  </a:lnTo>
                  <a:lnTo>
                    <a:pt x="170" y="441"/>
                  </a:lnTo>
                  <a:lnTo>
                    <a:pt x="151" y="445"/>
                  </a:lnTo>
                  <a:lnTo>
                    <a:pt x="151" y="445"/>
                  </a:lnTo>
                  <a:lnTo>
                    <a:pt x="149" y="441"/>
                  </a:lnTo>
                  <a:lnTo>
                    <a:pt x="149" y="433"/>
                  </a:lnTo>
                  <a:lnTo>
                    <a:pt x="149" y="428"/>
                  </a:lnTo>
                  <a:lnTo>
                    <a:pt x="147" y="418"/>
                  </a:lnTo>
                  <a:lnTo>
                    <a:pt x="145" y="407"/>
                  </a:lnTo>
                  <a:lnTo>
                    <a:pt x="143" y="395"/>
                  </a:lnTo>
                  <a:lnTo>
                    <a:pt x="143" y="384"/>
                  </a:lnTo>
                  <a:lnTo>
                    <a:pt x="141" y="372"/>
                  </a:lnTo>
                  <a:lnTo>
                    <a:pt x="139" y="359"/>
                  </a:lnTo>
                  <a:lnTo>
                    <a:pt x="135" y="348"/>
                  </a:lnTo>
                  <a:lnTo>
                    <a:pt x="135" y="338"/>
                  </a:lnTo>
                  <a:lnTo>
                    <a:pt x="132" y="329"/>
                  </a:lnTo>
                  <a:lnTo>
                    <a:pt x="130" y="319"/>
                  </a:lnTo>
                  <a:lnTo>
                    <a:pt x="128" y="314"/>
                  </a:lnTo>
                  <a:lnTo>
                    <a:pt x="126" y="310"/>
                  </a:lnTo>
                  <a:lnTo>
                    <a:pt x="124" y="304"/>
                  </a:lnTo>
                  <a:lnTo>
                    <a:pt x="120" y="296"/>
                  </a:lnTo>
                  <a:lnTo>
                    <a:pt x="116" y="287"/>
                  </a:lnTo>
                  <a:lnTo>
                    <a:pt x="111" y="277"/>
                  </a:lnTo>
                  <a:lnTo>
                    <a:pt x="105" y="266"/>
                  </a:lnTo>
                  <a:lnTo>
                    <a:pt x="99" y="255"/>
                  </a:lnTo>
                  <a:lnTo>
                    <a:pt x="94" y="243"/>
                  </a:lnTo>
                  <a:lnTo>
                    <a:pt x="88" y="230"/>
                  </a:lnTo>
                  <a:lnTo>
                    <a:pt x="80" y="219"/>
                  </a:lnTo>
                  <a:lnTo>
                    <a:pt x="75" y="207"/>
                  </a:lnTo>
                  <a:lnTo>
                    <a:pt x="69" y="196"/>
                  </a:lnTo>
                  <a:lnTo>
                    <a:pt x="65" y="186"/>
                  </a:lnTo>
                  <a:lnTo>
                    <a:pt x="59" y="179"/>
                  </a:lnTo>
                  <a:lnTo>
                    <a:pt x="57" y="173"/>
                  </a:lnTo>
                  <a:lnTo>
                    <a:pt x="56" y="169"/>
                  </a:lnTo>
                  <a:lnTo>
                    <a:pt x="56" y="167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27" name="Freeform 99"/>
            <p:cNvSpPr>
              <a:spLocks/>
            </p:cNvSpPr>
            <p:nvPr/>
          </p:nvSpPr>
          <p:spPr bwMode="auto">
            <a:xfrm>
              <a:off x="2811" y="2644"/>
              <a:ext cx="354" cy="24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36" y="31"/>
                </a:cxn>
                <a:cxn ang="0">
                  <a:pos x="34" y="55"/>
                </a:cxn>
                <a:cxn ang="0">
                  <a:pos x="33" y="69"/>
                </a:cxn>
                <a:cxn ang="0">
                  <a:pos x="34" y="90"/>
                </a:cxn>
                <a:cxn ang="0">
                  <a:pos x="36" y="116"/>
                </a:cxn>
                <a:cxn ang="0">
                  <a:pos x="44" y="145"/>
                </a:cxn>
                <a:cxn ang="0">
                  <a:pos x="61" y="171"/>
                </a:cxn>
                <a:cxn ang="0">
                  <a:pos x="88" y="206"/>
                </a:cxn>
                <a:cxn ang="0">
                  <a:pos x="112" y="240"/>
                </a:cxn>
                <a:cxn ang="0">
                  <a:pos x="129" y="272"/>
                </a:cxn>
                <a:cxn ang="0">
                  <a:pos x="135" y="301"/>
                </a:cxn>
                <a:cxn ang="0">
                  <a:pos x="139" y="335"/>
                </a:cxn>
                <a:cxn ang="0">
                  <a:pos x="141" y="363"/>
                </a:cxn>
                <a:cxn ang="0">
                  <a:pos x="143" y="380"/>
                </a:cxn>
                <a:cxn ang="0">
                  <a:pos x="156" y="386"/>
                </a:cxn>
                <a:cxn ang="0">
                  <a:pos x="200" y="405"/>
                </a:cxn>
                <a:cxn ang="0">
                  <a:pos x="261" y="430"/>
                </a:cxn>
                <a:cxn ang="0">
                  <a:pos x="321" y="451"/>
                </a:cxn>
                <a:cxn ang="0">
                  <a:pos x="371" y="462"/>
                </a:cxn>
                <a:cxn ang="0">
                  <a:pos x="420" y="464"/>
                </a:cxn>
                <a:cxn ang="0">
                  <a:pos x="466" y="458"/>
                </a:cxn>
                <a:cxn ang="0">
                  <a:pos x="508" y="449"/>
                </a:cxn>
                <a:cxn ang="0">
                  <a:pos x="553" y="428"/>
                </a:cxn>
                <a:cxn ang="0">
                  <a:pos x="614" y="392"/>
                </a:cxn>
                <a:cxn ang="0">
                  <a:pos x="671" y="354"/>
                </a:cxn>
                <a:cxn ang="0">
                  <a:pos x="705" y="333"/>
                </a:cxn>
                <a:cxn ang="0">
                  <a:pos x="310" y="483"/>
                </a:cxn>
                <a:cxn ang="0">
                  <a:pos x="175" y="432"/>
                </a:cxn>
                <a:cxn ang="0">
                  <a:pos x="152" y="430"/>
                </a:cxn>
                <a:cxn ang="0">
                  <a:pos x="124" y="422"/>
                </a:cxn>
                <a:cxn ang="0">
                  <a:pos x="107" y="416"/>
                </a:cxn>
                <a:cxn ang="0">
                  <a:pos x="107" y="403"/>
                </a:cxn>
                <a:cxn ang="0">
                  <a:pos x="109" y="382"/>
                </a:cxn>
                <a:cxn ang="0">
                  <a:pos x="110" y="359"/>
                </a:cxn>
                <a:cxn ang="0">
                  <a:pos x="114" y="340"/>
                </a:cxn>
                <a:cxn ang="0">
                  <a:pos x="112" y="321"/>
                </a:cxn>
                <a:cxn ang="0">
                  <a:pos x="91" y="285"/>
                </a:cxn>
                <a:cxn ang="0">
                  <a:pos x="69" y="245"/>
                </a:cxn>
                <a:cxn ang="0">
                  <a:pos x="53" y="223"/>
                </a:cxn>
                <a:cxn ang="0">
                  <a:pos x="48" y="213"/>
                </a:cxn>
                <a:cxn ang="0">
                  <a:pos x="34" y="188"/>
                </a:cxn>
                <a:cxn ang="0">
                  <a:pos x="17" y="158"/>
                </a:cxn>
                <a:cxn ang="0">
                  <a:pos x="8" y="135"/>
                </a:cxn>
                <a:cxn ang="0">
                  <a:pos x="6" y="116"/>
                </a:cxn>
                <a:cxn ang="0">
                  <a:pos x="4" y="76"/>
                </a:cxn>
                <a:cxn ang="0">
                  <a:pos x="2" y="33"/>
                </a:cxn>
                <a:cxn ang="0">
                  <a:pos x="0" y="8"/>
                </a:cxn>
              </a:cxnLst>
              <a:rect l="0" t="0" r="r" b="b"/>
              <a:pathLst>
                <a:path w="707" h="493">
                  <a:moveTo>
                    <a:pt x="42" y="0"/>
                  </a:moveTo>
                  <a:lnTo>
                    <a:pt x="42" y="2"/>
                  </a:lnTo>
                  <a:lnTo>
                    <a:pt x="42" y="8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38" y="21"/>
                  </a:lnTo>
                  <a:lnTo>
                    <a:pt x="38" y="27"/>
                  </a:lnTo>
                  <a:lnTo>
                    <a:pt x="36" y="31"/>
                  </a:lnTo>
                  <a:lnTo>
                    <a:pt x="36" y="36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4" y="55"/>
                  </a:lnTo>
                  <a:lnTo>
                    <a:pt x="34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3" y="69"/>
                  </a:lnTo>
                  <a:lnTo>
                    <a:pt x="33" y="72"/>
                  </a:lnTo>
                  <a:lnTo>
                    <a:pt x="33" y="78"/>
                  </a:lnTo>
                  <a:lnTo>
                    <a:pt x="33" y="84"/>
                  </a:lnTo>
                  <a:lnTo>
                    <a:pt x="34" y="90"/>
                  </a:lnTo>
                  <a:lnTo>
                    <a:pt x="34" y="97"/>
                  </a:lnTo>
                  <a:lnTo>
                    <a:pt x="34" y="103"/>
                  </a:lnTo>
                  <a:lnTo>
                    <a:pt x="36" y="110"/>
                  </a:lnTo>
                  <a:lnTo>
                    <a:pt x="36" y="116"/>
                  </a:lnTo>
                  <a:lnTo>
                    <a:pt x="38" y="124"/>
                  </a:lnTo>
                  <a:lnTo>
                    <a:pt x="40" y="131"/>
                  </a:lnTo>
                  <a:lnTo>
                    <a:pt x="42" y="137"/>
                  </a:lnTo>
                  <a:lnTo>
                    <a:pt x="44" y="145"/>
                  </a:lnTo>
                  <a:lnTo>
                    <a:pt x="48" y="152"/>
                  </a:lnTo>
                  <a:lnTo>
                    <a:pt x="52" y="158"/>
                  </a:lnTo>
                  <a:lnTo>
                    <a:pt x="55" y="164"/>
                  </a:lnTo>
                  <a:lnTo>
                    <a:pt x="61" y="171"/>
                  </a:lnTo>
                  <a:lnTo>
                    <a:pt x="67" y="179"/>
                  </a:lnTo>
                  <a:lnTo>
                    <a:pt x="72" y="188"/>
                  </a:lnTo>
                  <a:lnTo>
                    <a:pt x="80" y="196"/>
                  </a:lnTo>
                  <a:lnTo>
                    <a:pt x="88" y="206"/>
                  </a:lnTo>
                  <a:lnTo>
                    <a:pt x="93" y="215"/>
                  </a:lnTo>
                  <a:lnTo>
                    <a:pt x="101" y="223"/>
                  </a:lnTo>
                  <a:lnTo>
                    <a:pt x="107" y="232"/>
                  </a:lnTo>
                  <a:lnTo>
                    <a:pt x="112" y="240"/>
                  </a:lnTo>
                  <a:lnTo>
                    <a:pt x="118" y="249"/>
                  </a:lnTo>
                  <a:lnTo>
                    <a:pt x="122" y="257"/>
                  </a:lnTo>
                  <a:lnTo>
                    <a:pt x="128" y="264"/>
                  </a:lnTo>
                  <a:lnTo>
                    <a:pt x="129" y="272"/>
                  </a:lnTo>
                  <a:lnTo>
                    <a:pt x="133" y="280"/>
                  </a:lnTo>
                  <a:lnTo>
                    <a:pt x="133" y="285"/>
                  </a:lnTo>
                  <a:lnTo>
                    <a:pt x="135" y="293"/>
                  </a:lnTo>
                  <a:lnTo>
                    <a:pt x="135" y="301"/>
                  </a:lnTo>
                  <a:lnTo>
                    <a:pt x="137" y="310"/>
                  </a:lnTo>
                  <a:lnTo>
                    <a:pt x="137" y="318"/>
                  </a:lnTo>
                  <a:lnTo>
                    <a:pt x="139" y="325"/>
                  </a:lnTo>
                  <a:lnTo>
                    <a:pt x="139" y="335"/>
                  </a:lnTo>
                  <a:lnTo>
                    <a:pt x="141" y="342"/>
                  </a:lnTo>
                  <a:lnTo>
                    <a:pt x="141" y="350"/>
                  </a:lnTo>
                  <a:lnTo>
                    <a:pt x="141" y="358"/>
                  </a:lnTo>
                  <a:lnTo>
                    <a:pt x="141" y="363"/>
                  </a:lnTo>
                  <a:lnTo>
                    <a:pt x="143" y="371"/>
                  </a:lnTo>
                  <a:lnTo>
                    <a:pt x="143" y="375"/>
                  </a:lnTo>
                  <a:lnTo>
                    <a:pt x="143" y="378"/>
                  </a:lnTo>
                  <a:lnTo>
                    <a:pt x="143" y="380"/>
                  </a:lnTo>
                  <a:lnTo>
                    <a:pt x="145" y="382"/>
                  </a:lnTo>
                  <a:lnTo>
                    <a:pt x="145" y="382"/>
                  </a:lnTo>
                  <a:lnTo>
                    <a:pt x="150" y="384"/>
                  </a:lnTo>
                  <a:lnTo>
                    <a:pt x="156" y="386"/>
                  </a:lnTo>
                  <a:lnTo>
                    <a:pt x="164" y="390"/>
                  </a:lnTo>
                  <a:lnTo>
                    <a:pt x="173" y="396"/>
                  </a:lnTo>
                  <a:lnTo>
                    <a:pt x="186" y="399"/>
                  </a:lnTo>
                  <a:lnTo>
                    <a:pt x="200" y="405"/>
                  </a:lnTo>
                  <a:lnTo>
                    <a:pt x="215" y="411"/>
                  </a:lnTo>
                  <a:lnTo>
                    <a:pt x="230" y="416"/>
                  </a:lnTo>
                  <a:lnTo>
                    <a:pt x="245" y="422"/>
                  </a:lnTo>
                  <a:lnTo>
                    <a:pt x="261" y="430"/>
                  </a:lnTo>
                  <a:lnTo>
                    <a:pt x="278" y="435"/>
                  </a:lnTo>
                  <a:lnTo>
                    <a:pt x="293" y="441"/>
                  </a:lnTo>
                  <a:lnTo>
                    <a:pt x="308" y="447"/>
                  </a:lnTo>
                  <a:lnTo>
                    <a:pt x="321" y="451"/>
                  </a:lnTo>
                  <a:lnTo>
                    <a:pt x="335" y="454"/>
                  </a:lnTo>
                  <a:lnTo>
                    <a:pt x="346" y="458"/>
                  </a:lnTo>
                  <a:lnTo>
                    <a:pt x="358" y="460"/>
                  </a:lnTo>
                  <a:lnTo>
                    <a:pt x="371" y="462"/>
                  </a:lnTo>
                  <a:lnTo>
                    <a:pt x="382" y="462"/>
                  </a:lnTo>
                  <a:lnTo>
                    <a:pt x="394" y="462"/>
                  </a:lnTo>
                  <a:lnTo>
                    <a:pt x="407" y="464"/>
                  </a:lnTo>
                  <a:lnTo>
                    <a:pt x="420" y="464"/>
                  </a:lnTo>
                  <a:lnTo>
                    <a:pt x="432" y="464"/>
                  </a:lnTo>
                  <a:lnTo>
                    <a:pt x="443" y="462"/>
                  </a:lnTo>
                  <a:lnTo>
                    <a:pt x="455" y="462"/>
                  </a:lnTo>
                  <a:lnTo>
                    <a:pt x="466" y="458"/>
                  </a:lnTo>
                  <a:lnTo>
                    <a:pt x="477" y="458"/>
                  </a:lnTo>
                  <a:lnTo>
                    <a:pt x="489" y="454"/>
                  </a:lnTo>
                  <a:lnTo>
                    <a:pt x="498" y="453"/>
                  </a:lnTo>
                  <a:lnTo>
                    <a:pt x="508" y="449"/>
                  </a:lnTo>
                  <a:lnTo>
                    <a:pt x="519" y="447"/>
                  </a:lnTo>
                  <a:lnTo>
                    <a:pt x="529" y="441"/>
                  </a:lnTo>
                  <a:lnTo>
                    <a:pt x="540" y="435"/>
                  </a:lnTo>
                  <a:lnTo>
                    <a:pt x="553" y="428"/>
                  </a:lnTo>
                  <a:lnTo>
                    <a:pt x="569" y="420"/>
                  </a:lnTo>
                  <a:lnTo>
                    <a:pt x="582" y="411"/>
                  </a:lnTo>
                  <a:lnTo>
                    <a:pt x="599" y="401"/>
                  </a:lnTo>
                  <a:lnTo>
                    <a:pt x="614" y="392"/>
                  </a:lnTo>
                  <a:lnTo>
                    <a:pt x="631" y="382"/>
                  </a:lnTo>
                  <a:lnTo>
                    <a:pt x="645" y="373"/>
                  </a:lnTo>
                  <a:lnTo>
                    <a:pt x="660" y="363"/>
                  </a:lnTo>
                  <a:lnTo>
                    <a:pt x="671" y="354"/>
                  </a:lnTo>
                  <a:lnTo>
                    <a:pt x="685" y="348"/>
                  </a:lnTo>
                  <a:lnTo>
                    <a:pt x="694" y="340"/>
                  </a:lnTo>
                  <a:lnTo>
                    <a:pt x="700" y="337"/>
                  </a:lnTo>
                  <a:lnTo>
                    <a:pt x="705" y="333"/>
                  </a:lnTo>
                  <a:lnTo>
                    <a:pt x="707" y="333"/>
                  </a:lnTo>
                  <a:lnTo>
                    <a:pt x="677" y="397"/>
                  </a:lnTo>
                  <a:lnTo>
                    <a:pt x="494" y="493"/>
                  </a:lnTo>
                  <a:lnTo>
                    <a:pt x="310" y="483"/>
                  </a:lnTo>
                  <a:lnTo>
                    <a:pt x="183" y="434"/>
                  </a:lnTo>
                  <a:lnTo>
                    <a:pt x="181" y="434"/>
                  </a:lnTo>
                  <a:lnTo>
                    <a:pt x="179" y="434"/>
                  </a:lnTo>
                  <a:lnTo>
                    <a:pt x="175" y="432"/>
                  </a:lnTo>
                  <a:lnTo>
                    <a:pt x="171" y="432"/>
                  </a:lnTo>
                  <a:lnTo>
                    <a:pt x="166" y="432"/>
                  </a:lnTo>
                  <a:lnTo>
                    <a:pt x="158" y="430"/>
                  </a:lnTo>
                  <a:lnTo>
                    <a:pt x="152" y="430"/>
                  </a:lnTo>
                  <a:lnTo>
                    <a:pt x="145" y="428"/>
                  </a:lnTo>
                  <a:lnTo>
                    <a:pt x="139" y="426"/>
                  </a:lnTo>
                  <a:lnTo>
                    <a:pt x="131" y="426"/>
                  </a:lnTo>
                  <a:lnTo>
                    <a:pt x="124" y="422"/>
                  </a:lnTo>
                  <a:lnTo>
                    <a:pt x="118" y="422"/>
                  </a:lnTo>
                  <a:lnTo>
                    <a:pt x="114" y="420"/>
                  </a:lnTo>
                  <a:lnTo>
                    <a:pt x="110" y="418"/>
                  </a:lnTo>
                  <a:lnTo>
                    <a:pt x="107" y="416"/>
                  </a:lnTo>
                  <a:lnTo>
                    <a:pt x="107" y="416"/>
                  </a:lnTo>
                  <a:lnTo>
                    <a:pt x="107" y="413"/>
                  </a:lnTo>
                  <a:lnTo>
                    <a:pt x="107" y="409"/>
                  </a:lnTo>
                  <a:lnTo>
                    <a:pt x="107" y="403"/>
                  </a:lnTo>
                  <a:lnTo>
                    <a:pt x="107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9" y="382"/>
                  </a:lnTo>
                  <a:lnTo>
                    <a:pt x="109" y="377"/>
                  </a:lnTo>
                  <a:lnTo>
                    <a:pt x="109" y="371"/>
                  </a:lnTo>
                  <a:lnTo>
                    <a:pt x="109" y="365"/>
                  </a:lnTo>
                  <a:lnTo>
                    <a:pt x="110" y="359"/>
                  </a:lnTo>
                  <a:lnTo>
                    <a:pt x="110" y="354"/>
                  </a:lnTo>
                  <a:lnTo>
                    <a:pt x="112" y="348"/>
                  </a:lnTo>
                  <a:lnTo>
                    <a:pt x="114" y="344"/>
                  </a:lnTo>
                  <a:lnTo>
                    <a:pt x="114" y="340"/>
                  </a:lnTo>
                  <a:lnTo>
                    <a:pt x="116" y="339"/>
                  </a:lnTo>
                  <a:lnTo>
                    <a:pt x="116" y="335"/>
                  </a:lnTo>
                  <a:lnTo>
                    <a:pt x="114" y="329"/>
                  </a:lnTo>
                  <a:lnTo>
                    <a:pt x="112" y="321"/>
                  </a:lnTo>
                  <a:lnTo>
                    <a:pt x="109" y="314"/>
                  </a:lnTo>
                  <a:lnTo>
                    <a:pt x="103" y="304"/>
                  </a:lnTo>
                  <a:lnTo>
                    <a:pt x="97" y="295"/>
                  </a:lnTo>
                  <a:lnTo>
                    <a:pt x="91" y="285"/>
                  </a:lnTo>
                  <a:lnTo>
                    <a:pt x="88" y="276"/>
                  </a:lnTo>
                  <a:lnTo>
                    <a:pt x="80" y="264"/>
                  </a:lnTo>
                  <a:lnTo>
                    <a:pt x="74" y="255"/>
                  </a:lnTo>
                  <a:lnTo>
                    <a:pt x="69" y="245"/>
                  </a:lnTo>
                  <a:lnTo>
                    <a:pt x="65" y="238"/>
                  </a:lnTo>
                  <a:lnTo>
                    <a:pt x="59" y="230"/>
                  </a:lnTo>
                  <a:lnTo>
                    <a:pt x="55" y="226"/>
                  </a:lnTo>
                  <a:lnTo>
                    <a:pt x="53" y="223"/>
                  </a:lnTo>
                  <a:lnTo>
                    <a:pt x="53" y="223"/>
                  </a:lnTo>
                  <a:lnTo>
                    <a:pt x="53" y="221"/>
                  </a:lnTo>
                  <a:lnTo>
                    <a:pt x="52" y="219"/>
                  </a:lnTo>
                  <a:lnTo>
                    <a:pt x="48" y="213"/>
                  </a:lnTo>
                  <a:lnTo>
                    <a:pt x="46" y="209"/>
                  </a:lnTo>
                  <a:lnTo>
                    <a:pt x="42" y="202"/>
                  </a:lnTo>
                  <a:lnTo>
                    <a:pt x="38" y="196"/>
                  </a:lnTo>
                  <a:lnTo>
                    <a:pt x="34" y="188"/>
                  </a:lnTo>
                  <a:lnTo>
                    <a:pt x="31" y="183"/>
                  </a:lnTo>
                  <a:lnTo>
                    <a:pt x="25" y="173"/>
                  </a:lnTo>
                  <a:lnTo>
                    <a:pt x="21" y="166"/>
                  </a:lnTo>
                  <a:lnTo>
                    <a:pt x="17" y="158"/>
                  </a:lnTo>
                  <a:lnTo>
                    <a:pt x="14" y="152"/>
                  </a:lnTo>
                  <a:lnTo>
                    <a:pt x="12" y="145"/>
                  </a:lnTo>
                  <a:lnTo>
                    <a:pt x="10" y="141"/>
                  </a:lnTo>
                  <a:lnTo>
                    <a:pt x="8" y="135"/>
                  </a:lnTo>
                  <a:lnTo>
                    <a:pt x="8" y="133"/>
                  </a:lnTo>
                  <a:lnTo>
                    <a:pt x="6" y="129"/>
                  </a:lnTo>
                  <a:lnTo>
                    <a:pt x="6" y="124"/>
                  </a:lnTo>
                  <a:lnTo>
                    <a:pt x="6" y="116"/>
                  </a:lnTo>
                  <a:lnTo>
                    <a:pt x="6" y="109"/>
                  </a:lnTo>
                  <a:lnTo>
                    <a:pt x="6" y="99"/>
                  </a:lnTo>
                  <a:lnTo>
                    <a:pt x="6" y="88"/>
                  </a:lnTo>
                  <a:lnTo>
                    <a:pt x="4" y="76"/>
                  </a:lnTo>
                  <a:lnTo>
                    <a:pt x="4" y="67"/>
                  </a:lnTo>
                  <a:lnTo>
                    <a:pt x="2" y="53"/>
                  </a:lnTo>
                  <a:lnTo>
                    <a:pt x="2" y="44"/>
                  </a:lnTo>
                  <a:lnTo>
                    <a:pt x="2" y="33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28" name="Freeform 100"/>
            <p:cNvSpPr>
              <a:spLocks/>
            </p:cNvSpPr>
            <p:nvPr/>
          </p:nvSpPr>
          <p:spPr bwMode="auto">
            <a:xfrm>
              <a:off x="2805" y="2494"/>
              <a:ext cx="375" cy="406"/>
            </a:xfrm>
            <a:custGeom>
              <a:avLst/>
              <a:gdLst/>
              <a:ahLst/>
              <a:cxnLst>
                <a:cxn ang="0">
                  <a:pos x="2" y="334"/>
                </a:cxn>
                <a:cxn ang="0">
                  <a:pos x="9" y="399"/>
                </a:cxn>
                <a:cxn ang="0">
                  <a:pos x="26" y="467"/>
                </a:cxn>
                <a:cxn ang="0">
                  <a:pos x="70" y="544"/>
                </a:cxn>
                <a:cxn ang="0">
                  <a:pos x="108" y="618"/>
                </a:cxn>
                <a:cxn ang="0">
                  <a:pos x="112" y="675"/>
                </a:cxn>
                <a:cxn ang="0">
                  <a:pos x="99" y="709"/>
                </a:cxn>
                <a:cxn ang="0">
                  <a:pos x="110" y="730"/>
                </a:cxn>
                <a:cxn ang="0">
                  <a:pos x="148" y="739"/>
                </a:cxn>
                <a:cxn ang="0">
                  <a:pos x="228" y="749"/>
                </a:cxn>
                <a:cxn ang="0">
                  <a:pos x="264" y="777"/>
                </a:cxn>
                <a:cxn ang="0">
                  <a:pos x="338" y="798"/>
                </a:cxn>
                <a:cxn ang="0">
                  <a:pos x="429" y="810"/>
                </a:cxn>
                <a:cxn ang="0">
                  <a:pos x="502" y="806"/>
                </a:cxn>
                <a:cxn ang="0">
                  <a:pos x="614" y="754"/>
                </a:cxn>
                <a:cxn ang="0">
                  <a:pos x="705" y="699"/>
                </a:cxn>
                <a:cxn ang="0">
                  <a:pos x="747" y="661"/>
                </a:cxn>
                <a:cxn ang="0">
                  <a:pos x="737" y="616"/>
                </a:cxn>
                <a:cxn ang="0">
                  <a:pos x="699" y="523"/>
                </a:cxn>
                <a:cxn ang="0">
                  <a:pos x="682" y="443"/>
                </a:cxn>
                <a:cxn ang="0">
                  <a:pos x="680" y="376"/>
                </a:cxn>
                <a:cxn ang="0">
                  <a:pos x="659" y="300"/>
                </a:cxn>
                <a:cxn ang="0">
                  <a:pos x="623" y="226"/>
                </a:cxn>
                <a:cxn ang="0">
                  <a:pos x="587" y="139"/>
                </a:cxn>
                <a:cxn ang="0">
                  <a:pos x="562" y="63"/>
                </a:cxn>
                <a:cxn ang="0">
                  <a:pos x="557" y="17"/>
                </a:cxn>
                <a:cxn ang="0">
                  <a:pos x="540" y="6"/>
                </a:cxn>
                <a:cxn ang="0">
                  <a:pos x="536" y="38"/>
                </a:cxn>
                <a:cxn ang="0">
                  <a:pos x="538" y="93"/>
                </a:cxn>
                <a:cxn ang="0">
                  <a:pos x="562" y="148"/>
                </a:cxn>
                <a:cxn ang="0">
                  <a:pos x="612" y="239"/>
                </a:cxn>
                <a:cxn ang="0">
                  <a:pos x="652" y="329"/>
                </a:cxn>
                <a:cxn ang="0">
                  <a:pos x="654" y="376"/>
                </a:cxn>
                <a:cxn ang="0">
                  <a:pos x="650" y="424"/>
                </a:cxn>
                <a:cxn ang="0">
                  <a:pos x="656" y="479"/>
                </a:cxn>
                <a:cxn ang="0">
                  <a:pos x="677" y="549"/>
                </a:cxn>
                <a:cxn ang="0">
                  <a:pos x="699" y="616"/>
                </a:cxn>
                <a:cxn ang="0">
                  <a:pos x="692" y="661"/>
                </a:cxn>
                <a:cxn ang="0">
                  <a:pos x="623" y="720"/>
                </a:cxn>
                <a:cxn ang="0">
                  <a:pos x="543" y="768"/>
                </a:cxn>
                <a:cxn ang="0">
                  <a:pos x="486" y="779"/>
                </a:cxn>
                <a:cxn ang="0">
                  <a:pos x="401" y="783"/>
                </a:cxn>
                <a:cxn ang="0">
                  <a:pos x="331" y="777"/>
                </a:cxn>
                <a:cxn ang="0">
                  <a:pos x="294" y="760"/>
                </a:cxn>
                <a:cxn ang="0">
                  <a:pos x="268" y="745"/>
                </a:cxn>
                <a:cxn ang="0">
                  <a:pos x="222" y="732"/>
                </a:cxn>
                <a:cxn ang="0">
                  <a:pos x="184" y="722"/>
                </a:cxn>
                <a:cxn ang="0">
                  <a:pos x="146" y="715"/>
                </a:cxn>
                <a:cxn ang="0">
                  <a:pos x="133" y="696"/>
                </a:cxn>
                <a:cxn ang="0">
                  <a:pos x="139" y="652"/>
                </a:cxn>
                <a:cxn ang="0">
                  <a:pos x="110" y="566"/>
                </a:cxn>
                <a:cxn ang="0">
                  <a:pos x="59" y="488"/>
                </a:cxn>
                <a:cxn ang="0">
                  <a:pos x="28" y="418"/>
                </a:cxn>
                <a:cxn ang="0">
                  <a:pos x="26" y="350"/>
                </a:cxn>
                <a:cxn ang="0">
                  <a:pos x="0" y="308"/>
                </a:cxn>
              </a:cxnLst>
              <a:rect l="0" t="0" r="r" b="b"/>
              <a:pathLst>
                <a:path w="749" h="812">
                  <a:moveTo>
                    <a:pt x="0" y="308"/>
                  </a:moveTo>
                  <a:lnTo>
                    <a:pt x="0" y="310"/>
                  </a:lnTo>
                  <a:lnTo>
                    <a:pt x="0" y="314"/>
                  </a:lnTo>
                  <a:lnTo>
                    <a:pt x="2" y="319"/>
                  </a:lnTo>
                  <a:lnTo>
                    <a:pt x="2" y="327"/>
                  </a:lnTo>
                  <a:lnTo>
                    <a:pt x="2" y="334"/>
                  </a:lnTo>
                  <a:lnTo>
                    <a:pt x="4" y="344"/>
                  </a:lnTo>
                  <a:lnTo>
                    <a:pt x="4" y="353"/>
                  </a:lnTo>
                  <a:lnTo>
                    <a:pt x="4" y="363"/>
                  </a:lnTo>
                  <a:lnTo>
                    <a:pt x="5" y="376"/>
                  </a:lnTo>
                  <a:lnTo>
                    <a:pt x="7" y="388"/>
                  </a:lnTo>
                  <a:lnTo>
                    <a:pt x="9" y="399"/>
                  </a:lnTo>
                  <a:lnTo>
                    <a:pt x="11" y="410"/>
                  </a:lnTo>
                  <a:lnTo>
                    <a:pt x="13" y="422"/>
                  </a:lnTo>
                  <a:lnTo>
                    <a:pt x="15" y="435"/>
                  </a:lnTo>
                  <a:lnTo>
                    <a:pt x="19" y="447"/>
                  </a:lnTo>
                  <a:lnTo>
                    <a:pt x="21" y="456"/>
                  </a:lnTo>
                  <a:lnTo>
                    <a:pt x="26" y="467"/>
                  </a:lnTo>
                  <a:lnTo>
                    <a:pt x="32" y="479"/>
                  </a:lnTo>
                  <a:lnTo>
                    <a:pt x="38" y="492"/>
                  </a:lnTo>
                  <a:lnTo>
                    <a:pt x="44" y="504"/>
                  </a:lnTo>
                  <a:lnTo>
                    <a:pt x="53" y="517"/>
                  </a:lnTo>
                  <a:lnTo>
                    <a:pt x="61" y="530"/>
                  </a:lnTo>
                  <a:lnTo>
                    <a:pt x="70" y="544"/>
                  </a:lnTo>
                  <a:lnTo>
                    <a:pt x="78" y="557"/>
                  </a:lnTo>
                  <a:lnTo>
                    <a:pt x="85" y="568"/>
                  </a:lnTo>
                  <a:lnTo>
                    <a:pt x="91" y="582"/>
                  </a:lnTo>
                  <a:lnTo>
                    <a:pt x="99" y="595"/>
                  </a:lnTo>
                  <a:lnTo>
                    <a:pt x="104" y="606"/>
                  </a:lnTo>
                  <a:lnTo>
                    <a:pt x="108" y="618"/>
                  </a:lnTo>
                  <a:lnTo>
                    <a:pt x="112" y="629"/>
                  </a:lnTo>
                  <a:lnTo>
                    <a:pt x="114" y="640"/>
                  </a:lnTo>
                  <a:lnTo>
                    <a:pt x="114" y="650"/>
                  </a:lnTo>
                  <a:lnTo>
                    <a:pt x="114" y="659"/>
                  </a:lnTo>
                  <a:lnTo>
                    <a:pt x="112" y="667"/>
                  </a:lnTo>
                  <a:lnTo>
                    <a:pt x="112" y="675"/>
                  </a:lnTo>
                  <a:lnTo>
                    <a:pt x="110" y="680"/>
                  </a:lnTo>
                  <a:lnTo>
                    <a:pt x="108" y="686"/>
                  </a:lnTo>
                  <a:lnTo>
                    <a:pt x="106" y="692"/>
                  </a:lnTo>
                  <a:lnTo>
                    <a:pt x="104" y="697"/>
                  </a:lnTo>
                  <a:lnTo>
                    <a:pt x="101" y="703"/>
                  </a:lnTo>
                  <a:lnTo>
                    <a:pt x="99" y="709"/>
                  </a:lnTo>
                  <a:lnTo>
                    <a:pt x="101" y="713"/>
                  </a:lnTo>
                  <a:lnTo>
                    <a:pt x="102" y="716"/>
                  </a:lnTo>
                  <a:lnTo>
                    <a:pt x="106" y="716"/>
                  </a:lnTo>
                  <a:lnTo>
                    <a:pt x="106" y="722"/>
                  </a:lnTo>
                  <a:lnTo>
                    <a:pt x="106" y="726"/>
                  </a:lnTo>
                  <a:lnTo>
                    <a:pt x="110" y="730"/>
                  </a:lnTo>
                  <a:lnTo>
                    <a:pt x="112" y="732"/>
                  </a:lnTo>
                  <a:lnTo>
                    <a:pt x="116" y="734"/>
                  </a:lnTo>
                  <a:lnTo>
                    <a:pt x="121" y="735"/>
                  </a:lnTo>
                  <a:lnTo>
                    <a:pt x="129" y="737"/>
                  </a:lnTo>
                  <a:lnTo>
                    <a:pt x="139" y="737"/>
                  </a:lnTo>
                  <a:lnTo>
                    <a:pt x="148" y="739"/>
                  </a:lnTo>
                  <a:lnTo>
                    <a:pt x="161" y="739"/>
                  </a:lnTo>
                  <a:lnTo>
                    <a:pt x="178" y="741"/>
                  </a:lnTo>
                  <a:lnTo>
                    <a:pt x="194" y="741"/>
                  </a:lnTo>
                  <a:lnTo>
                    <a:pt x="207" y="743"/>
                  </a:lnTo>
                  <a:lnTo>
                    <a:pt x="218" y="745"/>
                  </a:lnTo>
                  <a:lnTo>
                    <a:pt x="228" y="749"/>
                  </a:lnTo>
                  <a:lnTo>
                    <a:pt x="234" y="753"/>
                  </a:lnTo>
                  <a:lnTo>
                    <a:pt x="241" y="756"/>
                  </a:lnTo>
                  <a:lnTo>
                    <a:pt x="245" y="762"/>
                  </a:lnTo>
                  <a:lnTo>
                    <a:pt x="253" y="766"/>
                  </a:lnTo>
                  <a:lnTo>
                    <a:pt x="256" y="772"/>
                  </a:lnTo>
                  <a:lnTo>
                    <a:pt x="264" y="777"/>
                  </a:lnTo>
                  <a:lnTo>
                    <a:pt x="270" y="781"/>
                  </a:lnTo>
                  <a:lnTo>
                    <a:pt x="279" y="787"/>
                  </a:lnTo>
                  <a:lnTo>
                    <a:pt x="289" y="789"/>
                  </a:lnTo>
                  <a:lnTo>
                    <a:pt x="304" y="794"/>
                  </a:lnTo>
                  <a:lnTo>
                    <a:pt x="319" y="796"/>
                  </a:lnTo>
                  <a:lnTo>
                    <a:pt x="338" y="798"/>
                  </a:lnTo>
                  <a:lnTo>
                    <a:pt x="357" y="798"/>
                  </a:lnTo>
                  <a:lnTo>
                    <a:pt x="374" y="800"/>
                  </a:lnTo>
                  <a:lnTo>
                    <a:pt x="389" y="802"/>
                  </a:lnTo>
                  <a:lnTo>
                    <a:pt x="405" y="806"/>
                  </a:lnTo>
                  <a:lnTo>
                    <a:pt x="418" y="808"/>
                  </a:lnTo>
                  <a:lnTo>
                    <a:pt x="429" y="810"/>
                  </a:lnTo>
                  <a:lnTo>
                    <a:pt x="441" y="812"/>
                  </a:lnTo>
                  <a:lnTo>
                    <a:pt x="452" y="812"/>
                  </a:lnTo>
                  <a:lnTo>
                    <a:pt x="464" y="812"/>
                  </a:lnTo>
                  <a:lnTo>
                    <a:pt x="475" y="812"/>
                  </a:lnTo>
                  <a:lnTo>
                    <a:pt x="486" y="808"/>
                  </a:lnTo>
                  <a:lnTo>
                    <a:pt x="502" y="806"/>
                  </a:lnTo>
                  <a:lnTo>
                    <a:pt x="515" y="800"/>
                  </a:lnTo>
                  <a:lnTo>
                    <a:pt x="532" y="794"/>
                  </a:lnTo>
                  <a:lnTo>
                    <a:pt x="551" y="787"/>
                  </a:lnTo>
                  <a:lnTo>
                    <a:pt x="572" y="777"/>
                  </a:lnTo>
                  <a:lnTo>
                    <a:pt x="593" y="766"/>
                  </a:lnTo>
                  <a:lnTo>
                    <a:pt x="614" y="754"/>
                  </a:lnTo>
                  <a:lnTo>
                    <a:pt x="631" y="743"/>
                  </a:lnTo>
                  <a:lnTo>
                    <a:pt x="650" y="735"/>
                  </a:lnTo>
                  <a:lnTo>
                    <a:pt x="665" y="724"/>
                  </a:lnTo>
                  <a:lnTo>
                    <a:pt x="678" y="716"/>
                  </a:lnTo>
                  <a:lnTo>
                    <a:pt x="692" y="707"/>
                  </a:lnTo>
                  <a:lnTo>
                    <a:pt x="705" y="699"/>
                  </a:lnTo>
                  <a:lnTo>
                    <a:pt x="715" y="692"/>
                  </a:lnTo>
                  <a:lnTo>
                    <a:pt x="724" y="684"/>
                  </a:lnTo>
                  <a:lnTo>
                    <a:pt x="732" y="677"/>
                  </a:lnTo>
                  <a:lnTo>
                    <a:pt x="737" y="673"/>
                  </a:lnTo>
                  <a:lnTo>
                    <a:pt x="743" y="665"/>
                  </a:lnTo>
                  <a:lnTo>
                    <a:pt x="747" y="661"/>
                  </a:lnTo>
                  <a:lnTo>
                    <a:pt x="749" y="656"/>
                  </a:lnTo>
                  <a:lnTo>
                    <a:pt x="749" y="652"/>
                  </a:lnTo>
                  <a:lnTo>
                    <a:pt x="749" y="646"/>
                  </a:lnTo>
                  <a:lnTo>
                    <a:pt x="745" y="639"/>
                  </a:lnTo>
                  <a:lnTo>
                    <a:pt x="741" y="627"/>
                  </a:lnTo>
                  <a:lnTo>
                    <a:pt x="737" y="616"/>
                  </a:lnTo>
                  <a:lnTo>
                    <a:pt x="732" y="602"/>
                  </a:lnTo>
                  <a:lnTo>
                    <a:pt x="726" y="587"/>
                  </a:lnTo>
                  <a:lnTo>
                    <a:pt x="720" y="572"/>
                  </a:lnTo>
                  <a:lnTo>
                    <a:pt x="713" y="557"/>
                  </a:lnTo>
                  <a:lnTo>
                    <a:pt x="707" y="540"/>
                  </a:lnTo>
                  <a:lnTo>
                    <a:pt x="699" y="523"/>
                  </a:lnTo>
                  <a:lnTo>
                    <a:pt x="694" y="506"/>
                  </a:lnTo>
                  <a:lnTo>
                    <a:pt x="690" y="492"/>
                  </a:lnTo>
                  <a:lnTo>
                    <a:pt x="686" y="477"/>
                  </a:lnTo>
                  <a:lnTo>
                    <a:pt x="682" y="464"/>
                  </a:lnTo>
                  <a:lnTo>
                    <a:pt x="682" y="452"/>
                  </a:lnTo>
                  <a:lnTo>
                    <a:pt x="682" y="443"/>
                  </a:lnTo>
                  <a:lnTo>
                    <a:pt x="682" y="433"/>
                  </a:lnTo>
                  <a:lnTo>
                    <a:pt x="684" y="424"/>
                  </a:lnTo>
                  <a:lnTo>
                    <a:pt x="682" y="412"/>
                  </a:lnTo>
                  <a:lnTo>
                    <a:pt x="682" y="401"/>
                  </a:lnTo>
                  <a:lnTo>
                    <a:pt x="682" y="390"/>
                  </a:lnTo>
                  <a:lnTo>
                    <a:pt x="680" y="376"/>
                  </a:lnTo>
                  <a:lnTo>
                    <a:pt x="678" y="365"/>
                  </a:lnTo>
                  <a:lnTo>
                    <a:pt x="677" y="352"/>
                  </a:lnTo>
                  <a:lnTo>
                    <a:pt x="673" y="338"/>
                  </a:lnTo>
                  <a:lnTo>
                    <a:pt x="669" y="325"/>
                  </a:lnTo>
                  <a:lnTo>
                    <a:pt x="665" y="312"/>
                  </a:lnTo>
                  <a:lnTo>
                    <a:pt x="659" y="300"/>
                  </a:lnTo>
                  <a:lnTo>
                    <a:pt x="656" y="287"/>
                  </a:lnTo>
                  <a:lnTo>
                    <a:pt x="650" y="274"/>
                  </a:lnTo>
                  <a:lnTo>
                    <a:pt x="644" y="262"/>
                  </a:lnTo>
                  <a:lnTo>
                    <a:pt x="639" y="251"/>
                  </a:lnTo>
                  <a:lnTo>
                    <a:pt x="631" y="238"/>
                  </a:lnTo>
                  <a:lnTo>
                    <a:pt x="623" y="226"/>
                  </a:lnTo>
                  <a:lnTo>
                    <a:pt x="618" y="211"/>
                  </a:lnTo>
                  <a:lnTo>
                    <a:pt x="610" y="198"/>
                  </a:lnTo>
                  <a:lnTo>
                    <a:pt x="604" y="184"/>
                  </a:lnTo>
                  <a:lnTo>
                    <a:pt x="597" y="169"/>
                  </a:lnTo>
                  <a:lnTo>
                    <a:pt x="591" y="154"/>
                  </a:lnTo>
                  <a:lnTo>
                    <a:pt x="587" y="139"/>
                  </a:lnTo>
                  <a:lnTo>
                    <a:pt x="580" y="125"/>
                  </a:lnTo>
                  <a:lnTo>
                    <a:pt x="576" y="110"/>
                  </a:lnTo>
                  <a:lnTo>
                    <a:pt x="570" y="97"/>
                  </a:lnTo>
                  <a:lnTo>
                    <a:pt x="568" y="85"/>
                  </a:lnTo>
                  <a:lnTo>
                    <a:pt x="564" y="72"/>
                  </a:lnTo>
                  <a:lnTo>
                    <a:pt x="562" y="63"/>
                  </a:lnTo>
                  <a:lnTo>
                    <a:pt x="561" y="51"/>
                  </a:lnTo>
                  <a:lnTo>
                    <a:pt x="561" y="44"/>
                  </a:lnTo>
                  <a:lnTo>
                    <a:pt x="559" y="36"/>
                  </a:lnTo>
                  <a:lnTo>
                    <a:pt x="559" y="28"/>
                  </a:lnTo>
                  <a:lnTo>
                    <a:pt x="557" y="23"/>
                  </a:lnTo>
                  <a:lnTo>
                    <a:pt x="557" y="17"/>
                  </a:lnTo>
                  <a:lnTo>
                    <a:pt x="555" y="13"/>
                  </a:lnTo>
                  <a:lnTo>
                    <a:pt x="553" y="9"/>
                  </a:lnTo>
                  <a:lnTo>
                    <a:pt x="551" y="6"/>
                  </a:lnTo>
                  <a:lnTo>
                    <a:pt x="551" y="4"/>
                  </a:lnTo>
                  <a:lnTo>
                    <a:pt x="543" y="0"/>
                  </a:lnTo>
                  <a:lnTo>
                    <a:pt x="540" y="6"/>
                  </a:lnTo>
                  <a:lnTo>
                    <a:pt x="540" y="8"/>
                  </a:lnTo>
                  <a:lnTo>
                    <a:pt x="538" y="11"/>
                  </a:lnTo>
                  <a:lnTo>
                    <a:pt x="538" y="15"/>
                  </a:lnTo>
                  <a:lnTo>
                    <a:pt x="536" y="23"/>
                  </a:lnTo>
                  <a:lnTo>
                    <a:pt x="536" y="30"/>
                  </a:lnTo>
                  <a:lnTo>
                    <a:pt x="536" y="38"/>
                  </a:lnTo>
                  <a:lnTo>
                    <a:pt x="536" y="47"/>
                  </a:lnTo>
                  <a:lnTo>
                    <a:pt x="536" y="57"/>
                  </a:lnTo>
                  <a:lnTo>
                    <a:pt x="536" y="65"/>
                  </a:lnTo>
                  <a:lnTo>
                    <a:pt x="536" y="74"/>
                  </a:lnTo>
                  <a:lnTo>
                    <a:pt x="536" y="84"/>
                  </a:lnTo>
                  <a:lnTo>
                    <a:pt x="538" y="93"/>
                  </a:lnTo>
                  <a:lnTo>
                    <a:pt x="540" y="103"/>
                  </a:lnTo>
                  <a:lnTo>
                    <a:pt x="543" y="112"/>
                  </a:lnTo>
                  <a:lnTo>
                    <a:pt x="547" y="120"/>
                  </a:lnTo>
                  <a:lnTo>
                    <a:pt x="551" y="129"/>
                  </a:lnTo>
                  <a:lnTo>
                    <a:pt x="557" y="137"/>
                  </a:lnTo>
                  <a:lnTo>
                    <a:pt x="562" y="148"/>
                  </a:lnTo>
                  <a:lnTo>
                    <a:pt x="570" y="160"/>
                  </a:lnTo>
                  <a:lnTo>
                    <a:pt x="578" y="175"/>
                  </a:lnTo>
                  <a:lnTo>
                    <a:pt x="585" y="188"/>
                  </a:lnTo>
                  <a:lnTo>
                    <a:pt x="595" y="205"/>
                  </a:lnTo>
                  <a:lnTo>
                    <a:pt x="602" y="222"/>
                  </a:lnTo>
                  <a:lnTo>
                    <a:pt x="612" y="239"/>
                  </a:lnTo>
                  <a:lnTo>
                    <a:pt x="620" y="255"/>
                  </a:lnTo>
                  <a:lnTo>
                    <a:pt x="629" y="272"/>
                  </a:lnTo>
                  <a:lnTo>
                    <a:pt x="635" y="287"/>
                  </a:lnTo>
                  <a:lnTo>
                    <a:pt x="642" y="302"/>
                  </a:lnTo>
                  <a:lnTo>
                    <a:pt x="646" y="315"/>
                  </a:lnTo>
                  <a:lnTo>
                    <a:pt x="652" y="329"/>
                  </a:lnTo>
                  <a:lnTo>
                    <a:pt x="654" y="340"/>
                  </a:lnTo>
                  <a:lnTo>
                    <a:pt x="656" y="348"/>
                  </a:lnTo>
                  <a:lnTo>
                    <a:pt x="656" y="355"/>
                  </a:lnTo>
                  <a:lnTo>
                    <a:pt x="656" y="363"/>
                  </a:lnTo>
                  <a:lnTo>
                    <a:pt x="654" y="369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52" y="390"/>
                  </a:lnTo>
                  <a:lnTo>
                    <a:pt x="650" y="399"/>
                  </a:lnTo>
                  <a:lnTo>
                    <a:pt x="650" y="407"/>
                  </a:lnTo>
                  <a:lnTo>
                    <a:pt x="650" y="414"/>
                  </a:lnTo>
                  <a:lnTo>
                    <a:pt x="650" y="424"/>
                  </a:lnTo>
                  <a:lnTo>
                    <a:pt x="650" y="431"/>
                  </a:lnTo>
                  <a:lnTo>
                    <a:pt x="650" y="441"/>
                  </a:lnTo>
                  <a:lnTo>
                    <a:pt x="650" y="450"/>
                  </a:lnTo>
                  <a:lnTo>
                    <a:pt x="652" y="460"/>
                  </a:lnTo>
                  <a:lnTo>
                    <a:pt x="654" y="469"/>
                  </a:lnTo>
                  <a:lnTo>
                    <a:pt x="656" y="479"/>
                  </a:lnTo>
                  <a:lnTo>
                    <a:pt x="658" y="488"/>
                  </a:lnTo>
                  <a:lnTo>
                    <a:pt x="659" y="502"/>
                  </a:lnTo>
                  <a:lnTo>
                    <a:pt x="663" y="513"/>
                  </a:lnTo>
                  <a:lnTo>
                    <a:pt x="669" y="525"/>
                  </a:lnTo>
                  <a:lnTo>
                    <a:pt x="673" y="536"/>
                  </a:lnTo>
                  <a:lnTo>
                    <a:pt x="677" y="549"/>
                  </a:lnTo>
                  <a:lnTo>
                    <a:pt x="682" y="561"/>
                  </a:lnTo>
                  <a:lnTo>
                    <a:pt x="686" y="574"/>
                  </a:lnTo>
                  <a:lnTo>
                    <a:pt x="690" y="583"/>
                  </a:lnTo>
                  <a:lnTo>
                    <a:pt x="694" y="597"/>
                  </a:lnTo>
                  <a:lnTo>
                    <a:pt x="696" y="606"/>
                  </a:lnTo>
                  <a:lnTo>
                    <a:pt x="699" y="616"/>
                  </a:lnTo>
                  <a:lnTo>
                    <a:pt x="701" y="625"/>
                  </a:lnTo>
                  <a:lnTo>
                    <a:pt x="703" y="635"/>
                  </a:lnTo>
                  <a:lnTo>
                    <a:pt x="701" y="640"/>
                  </a:lnTo>
                  <a:lnTo>
                    <a:pt x="701" y="648"/>
                  </a:lnTo>
                  <a:lnTo>
                    <a:pt x="697" y="654"/>
                  </a:lnTo>
                  <a:lnTo>
                    <a:pt x="692" y="661"/>
                  </a:lnTo>
                  <a:lnTo>
                    <a:pt x="684" y="669"/>
                  </a:lnTo>
                  <a:lnTo>
                    <a:pt x="675" y="678"/>
                  </a:lnTo>
                  <a:lnTo>
                    <a:pt x="663" y="688"/>
                  </a:lnTo>
                  <a:lnTo>
                    <a:pt x="650" y="699"/>
                  </a:lnTo>
                  <a:lnTo>
                    <a:pt x="637" y="709"/>
                  </a:lnTo>
                  <a:lnTo>
                    <a:pt x="623" y="720"/>
                  </a:lnTo>
                  <a:lnTo>
                    <a:pt x="610" y="730"/>
                  </a:lnTo>
                  <a:lnTo>
                    <a:pt x="595" y="739"/>
                  </a:lnTo>
                  <a:lnTo>
                    <a:pt x="580" y="747"/>
                  </a:lnTo>
                  <a:lnTo>
                    <a:pt x="568" y="754"/>
                  </a:lnTo>
                  <a:lnTo>
                    <a:pt x="555" y="762"/>
                  </a:lnTo>
                  <a:lnTo>
                    <a:pt x="543" y="768"/>
                  </a:lnTo>
                  <a:lnTo>
                    <a:pt x="536" y="772"/>
                  </a:lnTo>
                  <a:lnTo>
                    <a:pt x="528" y="775"/>
                  </a:lnTo>
                  <a:lnTo>
                    <a:pt x="519" y="775"/>
                  </a:lnTo>
                  <a:lnTo>
                    <a:pt x="509" y="777"/>
                  </a:lnTo>
                  <a:lnTo>
                    <a:pt x="498" y="777"/>
                  </a:lnTo>
                  <a:lnTo>
                    <a:pt x="486" y="779"/>
                  </a:lnTo>
                  <a:lnTo>
                    <a:pt x="473" y="781"/>
                  </a:lnTo>
                  <a:lnTo>
                    <a:pt x="460" y="781"/>
                  </a:lnTo>
                  <a:lnTo>
                    <a:pt x="445" y="781"/>
                  </a:lnTo>
                  <a:lnTo>
                    <a:pt x="431" y="783"/>
                  </a:lnTo>
                  <a:lnTo>
                    <a:pt x="414" y="783"/>
                  </a:lnTo>
                  <a:lnTo>
                    <a:pt x="401" y="783"/>
                  </a:lnTo>
                  <a:lnTo>
                    <a:pt x="386" y="781"/>
                  </a:lnTo>
                  <a:lnTo>
                    <a:pt x="372" y="781"/>
                  </a:lnTo>
                  <a:lnTo>
                    <a:pt x="359" y="781"/>
                  </a:lnTo>
                  <a:lnTo>
                    <a:pt x="348" y="779"/>
                  </a:lnTo>
                  <a:lnTo>
                    <a:pt x="338" y="777"/>
                  </a:lnTo>
                  <a:lnTo>
                    <a:pt x="331" y="777"/>
                  </a:lnTo>
                  <a:lnTo>
                    <a:pt x="323" y="775"/>
                  </a:lnTo>
                  <a:lnTo>
                    <a:pt x="317" y="772"/>
                  </a:lnTo>
                  <a:lnTo>
                    <a:pt x="312" y="770"/>
                  </a:lnTo>
                  <a:lnTo>
                    <a:pt x="308" y="768"/>
                  </a:lnTo>
                  <a:lnTo>
                    <a:pt x="300" y="764"/>
                  </a:lnTo>
                  <a:lnTo>
                    <a:pt x="294" y="760"/>
                  </a:lnTo>
                  <a:lnTo>
                    <a:pt x="291" y="758"/>
                  </a:lnTo>
                  <a:lnTo>
                    <a:pt x="287" y="754"/>
                  </a:lnTo>
                  <a:lnTo>
                    <a:pt x="283" y="753"/>
                  </a:lnTo>
                  <a:lnTo>
                    <a:pt x="279" y="751"/>
                  </a:lnTo>
                  <a:lnTo>
                    <a:pt x="274" y="749"/>
                  </a:lnTo>
                  <a:lnTo>
                    <a:pt x="268" y="745"/>
                  </a:lnTo>
                  <a:lnTo>
                    <a:pt x="262" y="743"/>
                  </a:lnTo>
                  <a:lnTo>
                    <a:pt x="255" y="741"/>
                  </a:lnTo>
                  <a:lnTo>
                    <a:pt x="245" y="737"/>
                  </a:lnTo>
                  <a:lnTo>
                    <a:pt x="237" y="735"/>
                  </a:lnTo>
                  <a:lnTo>
                    <a:pt x="230" y="734"/>
                  </a:lnTo>
                  <a:lnTo>
                    <a:pt x="222" y="732"/>
                  </a:lnTo>
                  <a:lnTo>
                    <a:pt x="215" y="728"/>
                  </a:lnTo>
                  <a:lnTo>
                    <a:pt x="209" y="728"/>
                  </a:lnTo>
                  <a:lnTo>
                    <a:pt x="201" y="726"/>
                  </a:lnTo>
                  <a:lnTo>
                    <a:pt x="197" y="726"/>
                  </a:lnTo>
                  <a:lnTo>
                    <a:pt x="190" y="722"/>
                  </a:lnTo>
                  <a:lnTo>
                    <a:pt x="184" y="722"/>
                  </a:lnTo>
                  <a:lnTo>
                    <a:pt x="178" y="720"/>
                  </a:lnTo>
                  <a:lnTo>
                    <a:pt x="173" y="720"/>
                  </a:lnTo>
                  <a:lnTo>
                    <a:pt x="165" y="718"/>
                  </a:lnTo>
                  <a:lnTo>
                    <a:pt x="159" y="716"/>
                  </a:lnTo>
                  <a:lnTo>
                    <a:pt x="152" y="715"/>
                  </a:lnTo>
                  <a:lnTo>
                    <a:pt x="146" y="715"/>
                  </a:lnTo>
                  <a:lnTo>
                    <a:pt x="139" y="713"/>
                  </a:lnTo>
                  <a:lnTo>
                    <a:pt x="135" y="711"/>
                  </a:lnTo>
                  <a:lnTo>
                    <a:pt x="131" y="709"/>
                  </a:lnTo>
                  <a:lnTo>
                    <a:pt x="129" y="707"/>
                  </a:lnTo>
                  <a:lnTo>
                    <a:pt x="129" y="701"/>
                  </a:lnTo>
                  <a:lnTo>
                    <a:pt x="133" y="696"/>
                  </a:lnTo>
                  <a:lnTo>
                    <a:pt x="135" y="690"/>
                  </a:lnTo>
                  <a:lnTo>
                    <a:pt x="135" y="686"/>
                  </a:lnTo>
                  <a:lnTo>
                    <a:pt x="137" y="678"/>
                  </a:lnTo>
                  <a:lnTo>
                    <a:pt x="139" y="671"/>
                  </a:lnTo>
                  <a:lnTo>
                    <a:pt x="139" y="661"/>
                  </a:lnTo>
                  <a:lnTo>
                    <a:pt x="139" y="652"/>
                  </a:lnTo>
                  <a:lnTo>
                    <a:pt x="137" y="639"/>
                  </a:lnTo>
                  <a:lnTo>
                    <a:pt x="135" y="625"/>
                  </a:lnTo>
                  <a:lnTo>
                    <a:pt x="129" y="610"/>
                  </a:lnTo>
                  <a:lnTo>
                    <a:pt x="123" y="595"/>
                  </a:lnTo>
                  <a:lnTo>
                    <a:pt x="116" y="582"/>
                  </a:lnTo>
                  <a:lnTo>
                    <a:pt x="110" y="566"/>
                  </a:lnTo>
                  <a:lnTo>
                    <a:pt x="101" y="553"/>
                  </a:lnTo>
                  <a:lnTo>
                    <a:pt x="93" y="540"/>
                  </a:lnTo>
                  <a:lnTo>
                    <a:pt x="85" y="526"/>
                  </a:lnTo>
                  <a:lnTo>
                    <a:pt x="76" y="515"/>
                  </a:lnTo>
                  <a:lnTo>
                    <a:pt x="66" y="502"/>
                  </a:lnTo>
                  <a:lnTo>
                    <a:pt x="59" y="488"/>
                  </a:lnTo>
                  <a:lnTo>
                    <a:pt x="51" y="475"/>
                  </a:lnTo>
                  <a:lnTo>
                    <a:pt x="44" y="464"/>
                  </a:lnTo>
                  <a:lnTo>
                    <a:pt x="38" y="452"/>
                  </a:lnTo>
                  <a:lnTo>
                    <a:pt x="34" y="441"/>
                  </a:lnTo>
                  <a:lnTo>
                    <a:pt x="30" y="429"/>
                  </a:lnTo>
                  <a:lnTo>
                    <a:pt x="28" y="418"/>
                  </a:lnTo>
                  <a:lnTo>
                    <a:pt x="26" y="407"/>
                  </a:lnTo>
                  <a:lnTo>
                    <a:pt x="26" y="395"/>
                  </a:lnTo>
                  <a:lnTo>
                    <a:pt x="26" y="382"/>
                  </a:lnTo>
                  <a:lnTo>
                    <a:pt x="26" y="372"/>
                  </a:lnTo>
                  <a:lnTo>
                    <a:pt x="26" y="359"/>
                  </a:lnTo>
                  <a:lnTo>
                    <a:pt x="26" y="350"/>
                  </a:lnTo>
                  <a:lnTo>
                    <a:pt x="26" y="340"/>
                  </a:lnTo>
                  <a:lnTo>
                    <a:pt x="28" y="331"/>
                  </a:lnTo>
                  <a:lnTo>
                    <a:pt x="28" y="321"/>
                  </a:lnTo>
                  <a:lnTo>
                    <a:pt x="30" y="314"/>
                  </a:lnTo>
                  <a:lnTo>
                    <a:pt x="30" y="306"/>
                  </a:lnTo>
                  <a:lnTo>
                    <a:pt x="0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29" name="Freeform 101"/>
            <p:cNvSpPr>
              <a:spLocks/>
            </p:cNvSpPr>
            <p:nvPr/>
          </p:nvSpPr>
          <p:spPr bwMode="auto">
            <a:xfrm>
              <a:off x="2435" y="2424"/>
              <a:ext cx="447" cy="274"/>
            </a:xfrm>
            <a:custGeom>
              <a:avLst/>
              <a:gdLst/>
              <a:ahLst/>
              <a:cxnLst>
                <a:cxn ang="0">
                  <a:pos x="611" y="93"/>
                </a:cxn>
                <a:cxn ang="0">
                  <a:pos x="575" y="55"/>
                </a:cxn>
                <a:cxn ang="0">
                  <a:pos x="510" y="19"/>
                </a:cxn>
                <a:cxn ang="0">
                  <a:pos x="438" y="2"/>
                </a:cxn>
                <a:cxn ang="0">
                  <a:pos x="384" y="2"/>
                </a:cxn>
                <a:cxn ang="0">
                  <a:pos x="360" y="23"/>
                </a:cxn>
                <a:cxn ang="0">
                  <a:pos x="337" y="59"/>
                </a:cxn>
                <a:cxn ang="0">
                  <a:pos x="314" y="86"/>
                </a:cxn>
                <a:cxn ang="0">
                  <a:pos x="259" y="118"/>
                </a:cxn>
                <a:cxn ang="0">
                  <a:pos x="162" y="183"/>
                </a:cxn>
                <a:cxn ang="0">
                  <a:pos x="99" y="234"/>
                </a:cxn>
                <a:cxn ang="0">
                  <a:pos x="65" y="297"/>
                </a:cxn>
                <a:cxn ang="0">
                  <a:pos x="40" y="360"/>
                </a:cxn>
                <a:cxn ang="0">
                  <a:pos x="21" y="388"/>
                </a:cxn>
                <a:cxn ang="0">
                  <a:pos x="2" y="418"/>
                </a:cxn>
                <a:cxn ang="0">
                  <a:pos x="12" y="464"/>
                </a:cxn>
                <a:cxn ang="0">
                  <a:pos x="59" y="489"/>
                </a:cxn>
                <a:cxn ang="0">
                  <a:pos x="132" y="494"/>
                </a:cxn>
                <a:cxn ang="0">
                  <a:pos x="208" y="508"/>
                </a:cxn>
                <a:cxn ang="0">
                  <a:pos x="297" y="536"/>
                </a:cxn>
                <a:cxn ang="0">
                  <a:pos x="436" y="548"/>
                </a:cxn>
                <a:cxn ang="0">
                  <a:pos x="614" y="515"/>
                </a:cxn>
                <a:cxn ang="0">
                  <a:pos x="736" y="466"/>
                </a:cxn>
                <a:cxn ang="0">
                  <a:pos x="799" y="445"/>
                </a:cxn>
                <a:cxn ang="0">
                  <a:pos x="829" y="451"/>
                </a:cxn>
                <a:cxn ang="0">
                  <a:pos x="860" y="462"/>
                </a:cxn>
                <a:cxn ang="0">
                  <a:pos x="892" y="445"/>
                </a:cxn>
                <a:cxn ang="0">
                  <a:pos x="858" y="424"/>
                </a:cxn>
                <a:cxn ang="0">
                  <a:pos x="778" y="426"/>
                </a:cxn>
                <a:cxn ang="0">
                  <a:pos x="687" y="464"/>
                </a:cxn>
                <a:cxn ang="0">
                  <a:pos x="635" y="487"/>
                </a:cxn>
                <a:cxn ang="0">
                  <a:pos x="544" y="508"/>
                </a:cxn>
                <a:cxn ang="0">
                  <a:pos x="441" y="519"/>
                </a:cxn>
                <a:cxn ang="0">
                  <a:pos x="377" y="519"/>
                </a:cxn>
                <a:cxn ang="0">
                  <a:pos x="284" y="500"/>
                </a:cxn>
                <a:cxn ang="0">
                  <a:pos x="219" y="485"/>
                </a:cxn>
                <a:cxn ang="0">
                  <a:pos x="166" y="475"/>
                </a:cxn>
                <a:cxn ang="0">
                  <a:pos x="92" y="468"/>
                </a:cxn>
                <a:cxn ang="0">
                  <a:pos x="38" y="441"/>
                </a:cxn>
                <a:cxn ang="0">
                  <a:pos x="33" y="411"/>
                </a:cxn>
                <a:cxn ang="0">
                  <a:pos x="52" y="373"/>
                </a:cxn>
                <a:cxn ang="0">
                  <a:pos x="65" y="339"/>
                </a:cxn>
                <a:cxn ang="0">
                  <a:pos x="97" y="276"/>
                </a:cxn>
                <a:cxn ang="0">
                  <a:pos x="162" y="200"/>
                </a:cxn>
                <a:cxn ang="0">
                  <a:pos x="225" y="156"/>
                </a:cxn>
                <a:cxn ang="0">
                  <a:pos x="272" y="141"/>
                </a:cxn>
                <a:cxn ang="0">
                  <a:pos x="318" y="122"/>
                </a:cxn>
                <a:cxn ang="0">
                  <a:pos x="344" y="90"/>
                </a:cxn>
                <a:cxn ang="0">
                  <a:pos x="373" y="48"/>
                </a:cxn>
                <a:cxn ang="0">
                  <a:pos x="409" y="19"/>
                </a:cxn>
                <a:cxn ang="0">
                  <a:pos x="445" y="17"/>
                </a:cxn>
                <a:cxn ang="0">
                  <a:pos x="491" y="25"/>
                </a:cxn>
                <a:cxn ang="0">
                  <a:pos x="542" y="59"/>
                </a:cxn>
                <a:cxn ang="0">
                  <a:pos x="576" y="103"/>
                </a:cxn>
                <a:cxn ang="0">
                  <a:pos x="597" y="131"/>
                </a:cxn>
              </a:cxnLst>
              <a:rect l="0" t="0" r="r" b="b"/>
              <a:pathLst>
                <a:path w="896" h="550">
                  <a:moveTo>
                    <a:pt x="622" y="109"/>
                  </a:moveTo>
                  <a:lnTo>
                    <a:pt x="622" y="107"/>
                  </a:lnTo>
                  <a:lnTo>
                    <a:pt x="620" y="105"/>
                  </a:lnTo>
                  <a:lnTo>
                    <a:pt x="616" y="103"/>
                  </a:lnTo>
                  <a:lnTo>
                    <a:pt x="614" y="99"/>
                  </a:lnTo>
                  <a:lnTo>
                    <a:pt x="611" y="93"/>
                  </a:lnTo>
                  <a:lnTo>
                    <a:pt x="607" y="88"/>
                  </a:lnTo>
                  <a:lnTo>
                    <a:pt x="601" y="82"/>
                  </a:lnTo>
                  <a:lnTo>
                    <a:pt x="597" y="76"/>
                  </a:lnTo>
                  <a:lnTo>
                    <a:pt x="590" y="69"/>
                  </a:lnTo>
                  <a:lnTo>
                    <a:pt x="582" y="61"/>
                  </a:lnTo>
                  <a:lnTo>
                    <a:pt x="575" y="55"/>
                  </a:lnTo>
                  <a:lnTo>
                    <a:pt x="565" y="48"/>
                  </a:lnTo>
                  <a:lnTo>
                    <a:pt x="555" y="40"/>
                  </a:lnTo>
                  <a:lnTo>
                    <a:pt x="546" y="34"/>
                  </a:lnTo>
                  <a:lnTo>
                    <a:pt x="533" y="29"/>
                  </a:lnTo>
                  <a:lnTo>
                    <a:pt x="523" y="25"/>
                  </a:lnTo>
                  <a:lnTo>
                    <a:pt x="510" y="19"/>
                  </a:lnTo>
                  <a:lnTo>
                    <a:pt x="497" y="15"/>
                  </a:lnTo>
                  <a:lnTo>
                    <a:pt x="483" y="10"/>
                  </a:lnTo>
                  <a:lnTo>
                    <a:pt x="472" y="8"/>
                  </a:lnTo>
                  <a:lnTo>
                    <a:pt x="460" y="6"/>
                  </a:lnTo>
                  <a:lnTo>
                    <a:pt x="449" y="4"/>
                  </a:lnTo>
                  <a:lnTo>
                    <a:pt x="438" y="2"/>
                  </a:lnTo>
                  <a:lnTo>
                    <a:pt x="428" y="2"/>
                  </a:lnTo>
                  <a:lnTo>
                    <a:pt x="417" y="0"/>
                  </a:lnTo>
                  <a:lnTo>
                    <a:pt x="407" y="0"/>
                  </a:lnTo>
                  <a:lnTo>
                    <a:pt x="400" y="0"/>
                  </a:lnTo>
                  <a:lnTo>
                    <a:pt x="392" y="2"/>
                  </a:lnTo>
                  <a:lnTo>
                    <a:pt x="384" y="2"/>
                  </a:lnTo>
                  <a:lnTo>
                    <a:pt x="379" y="4"/>
                  </a:lnTo>
                  <a:lnTo>
                    <a:pt x="375" y="6"/>
                  </a:lnTo>
                  <a:lnTo>
                    <a:pt x="371" y="10"/>
                  </a:lnTo>
                  <a:lnTo>
                    <a:pt x="367" y="14"/>
                  </a:lnTo>
                  <a:lnTo>
                    <a:pt x="364" y="19"/>
                  </a:lnTo>
                  <a:lnTo>
                    <a:pt x="360" y="23"/>
                  </a:lnTo>
                  <a:lnTo>
                    <a:pt x="356" y="29"/>
                  </a:lnTo>
                  <a:lnTo>
                    <a:pt x="352" y="34"/>
                  </a:lnTo>
                  <a:lnTo>
                    <a:pt x="350" y="40"/>
                  </a:lnTo>
                  <a:lnTo>
                    <a:pt x="344" y="46"/>
                  </a:lnTo>
                  <a:lnTo>
                    <a:pt x="343" y="54"/>
                  </a:lnTo>
                  <a:lnTo>
                    <a:pt x="337" y="59"/>
                  </a:lnTo>
                  <a:lnTo>
                    <a:pt x="333" y="65"/>
                  </a:lnTo>
                  <a:lnTo>
                    <a:pt x="329" y="71"/>
                  </a:lnTo>
                  <a:lnTo>
                    <a:pt x="327" y="76"/>
                  </a:lnTo>
                  <a:lnTo>
                    <a:pt x="322" y="80"/>
                  </a:lnTo>
                  <a:lnTo>
                    <a:pt x="318" y="84"/>
                  </a:lnTo>
                  <a:lnTo>
                    <a:pt x="314" y="86"/>
                  </a:lnTo>
                  <a:lnTo>
                    <a:pt x="310" y="90"/>
                  </a:lnTo>
                  <a:lnTo>
                    <a:pt x="305" y="92"/>
                  </a:lnTo>
                  <a:lnTo>
                    <a:pt x="297" y="95"/>
                  </a:lnTo>
                  <a:lnTo>
                    <a:pt x="286" y="101"/>
                  </a:lnTo>
                  <a:lnTo>
                    <a:pt x="274" y="109"/>
                  </a:lnTo>
                  <a:lnTo>
                    <a:pt x="259" y="118"/>
                  </a:lnTo>
                  <a:lnTo>
                    <a:pt x="244" y="128"/>
                  </a:lnTo>
                  <a:lnTo>
                    <a:pt x="227" y="137"/>
                  </a:lnTo>
                  <a:lnTo>
                    <a:pt x="211" y="150"/>
                  </a:lnTo>
                  <a:lnTo>
                    <a:pt x="194" y="160"/>
                  </a:lnTo>
                  <a:lnTo>
                    <a:pt x="177" y="171"/>
                  </a:lnTo>
                  <a:lnTo>
                    <a:pt x="162" y="183"/>
                  </a:lnTo>
                  <a:lnTo>
                    <a:pt x="147" y="194"/>
                  </a:lnTo>
                  <a:lnTo>
                    <a:pt x="133" y="204"/>
                  </a:lnTo>
                  <a:lnTo>
                    <a:pt x="122" y="213"/>
                  </a:lnTo>
                  <a:lnTo>
                    <a:pt x="113" y="221"/>
                  </a:lnTo>
                  <a:lnTo>
                    <a:pt x="107" y="228"/>
                  </a:lnTo>
                  <a:lnTo>
                    <a:pt x="99" y="234"/>
                  </a:lnTo>
                  <a:lnTo>
                    <a:pt x="94" y="242"/>
                  </a:lnTo>
                  <a:lnTo>
                    <a:pt x="88" y="251"/>
                  </a:lnTo>
                  <a:lnTo>
                    <a:pt x="82" y="261"/>
                  </a:lnTo>
                  <a:lnTo>
                    <a:pt x="76" y="272"/>
                  </a:lnTo>
                  <a:lnTo>
                    <a:pt x="71" y="283"/>
                  </a:lnTo>
                  <a:lnTo>
                    <a:pt x="65" y="297"/>
                  </a:lnTo>
                  <a:lnTo>
                    <a:pt x="61" y="308"/>
                  </a:lnTo>
                  <a:lnTo>
                    <a:pt x="56" y="320"/>
                  </a:lnTo>
                  <a:lnTo>
                    <a:pt x="52" y="331"/>
                  </a:lnTo>
                  <a:lnTo>
                    <a:pt x="46" y="342"/>
                  </a:lnTo>
                  <a:lnTo>
                    <a:pt x="44" y="352"/>
                  </a:lnTo>
                  <a:lnTo>
                    <a:pt x="40" y="360"/>
                  </a:lnTo>
                  <a:lnTo>
                    <a:pt x="38" y="367"/>
                  </a:lnTo>
                  <a:lnTo>
                    <a:pt x="37" y="371"/>
                  </a:lnTo>
                  <a:lnTo>
                    <a:pt x="35" y="375"/>
                  </a:lnTo>
                  <a:lnTo>
                    <a:pt x="31" y="379"/>
                  </a:lnTo>
                  <a:lnTo>
                    <a:pt x="25" y="384"/>
                  </a:lnTo>
                  <a:lnTo>
                    <a:pt x="21" y="388"/>
                  </a:lnTo>
                  <a:lnTo>
                    <a:pt x="18" y="392"/>
                  </a:lnTo>
                  <a:lnTo>
                    <a:pt x="14" y="396"/>
                  </a:lnTo>
                  <a:lnTo>
                    <a:pt x="10" y="401"/>
                  </a:lnTo>
                  <a:lnTo>
                    <a:pt x="6" y="405"/>
                  </a:lnTo>
                  <a:lnTo>
                    <a:pt x="4" y="411"/>
                  </a:lnTo>
                  <a:lnTo>
                    <a:pt x="2" y="418"/>
                  </a:lnTo>
                  <a:lnTo>
                    <a:pt x="0" y="424"/>
                  </a:lnTo>
                  <a:lnTo>
                    <a:pt x="0" y="432"/>
                  </a:lnTo>
                  <a:lnTo>
                    <a:pt x="2" y="439"/>
                  </a:lnTo>
                  <a:lnTo>
                    <a:pt x="4" y="447"/>
                  </a:lnTo>
                  <a:lnTo>
                    <a:pt x="8" y="456"/>
                  </a:lnTo>
                  <a:lnTo>
                    <a:pt x="12" y="464"/>
                  </a:lnTo>
                  <a:lnTo>
                    <a:pt x="19" y="472"/>
                  </a:lnTo>
                  <a:lnTo>
                    <a:pt x="25" y="477"/>
                  </a:lnTo>
                  <a:lnTo>
                    <a:pt x="35" y="481"/>
                  </a:lnTo>
                  <a:lnTo>
                    <a:pt x="42" y="485"/>
                  </a:lnTo>
                  <a:lnTo>
                    <a:pt x="52" y="487"/>
                  </a:lnTo>
                  <a:lnTo>
                    <a:pt x="59" y="489"/>
                  </a:lnTo>
                  <a:lnTo>
                    <a:pt x="73" y="491"/>
                  </a:lnTo>
                  <a:lnTo>
                    <a:pt x="82" y="493"/>
                  </a:lnTo>
                  <a:lnTo>
                    <a:pt x="94" y="493"/>
                  </a:lnTo>
                  <a:lnTo>
                    <a:pt x="105" y="494"/>
                  </a:lnTo>
                  <a:lnTo>
                    <a:pt x="118" y="494"/>
                  </a:lnTo>
                  <a:lnTo>
                    <a:pt x="132" y="494"/>
                  </a:lnTo>
                  <a:lnTo>
                    <a:pt x="145" y="494"/>
                  </a:lnTo>
                  <a:lnTo>
                    <a:pt x="156" y="496"/>
                  </a:lnTo>
                  <a:lnTo>
                    <a:pt x="172" y="498"/>
                  </a:lnTo>
                  <a:lnTo>
                    <a:pt x="183" y="500"/>
                  </a:lnTo>
                  <a:lnTo>
                    <a:pt x="196" y="504"/>
                  </a:lnTo>
                  <a:lnTo>
                    <a:pt x="208" y="508"/>
                  </a:lnTo>
                  <a:lnTo>
                    <a:pt x="221" y="512"/>
                  </a:lnTo>
                  <a:lnTo>
                    <a:pt x="234" y="517"/>
                  </a:lnTo>
                  <a:lnTo>
                    <a:pt x="249" y="521"/>
                  </a:lnTo>
                  <a:lnTo>
                    <a:pt x="263" y="527"/>
                  </a:lnTo>
                  <a:lnTo>
                    <a:pt x="280" y="532"/>
                  </a:lnTo>
                  <a:lnTo>
                    <a:pt x="297" y="536"/>
                  </a:lnTo>
                  <a:lnTo>
                    <a:pt x="314" y="540"/>
                  </a:lnTo>
                  <a:lnTo>
                    <a:pt x="335" y="544"/>
                  </a:lnTo>
                  <a:lnTo>
                    <a:pt x="358" y="548"/>
                  </a:lnTo>
                  <a:lnTo>
                    <a:pt x="381" y="550"/>
                  </a:lnTo>
                  <a:lnTo>
                    <a:pt x="407" y="550"/>
                  </a:lnTo>
                  <a:lnTo>
                    <a:pt x="436" y="548"/>
                  </a:lnTo>
                  <a:lnTo>
                    <a:pt x="470" y="546"/>
                  </a:lnTo>
                  <a:lnTo>
                    <a:pt x="502" y="542"/>
                  </a:lnTo>
                  <a:lnTo>
                    <a:pt x="533" y="536"/>
                  </a:lnTo>
                  <a:lnTo>
                    <a:pt x="561" y="531"/>
                  </a:lnTo>
                  <a:lnTo>
                    <a:pt x="590" y="523"/>
                  </a:lnTo>
                  <a:lnTo>
                    <a:pt x="614" y="515"/>
                  </a:lnTo>
                  <a:lnTo>
                    <a:pt x="639" y="508"/>
                  </a:lnTo>
                  <a:lnTo>
                    <a:pt x="662" y="498"/>
                  </a:lnTo>
                  <a:lnTo>
                    <a:pt x="685" y="491"/>
                  </a:lnTo>
                  <a:lnTo>
                    <a:pt x="702" y="481"/>
                  </a:lnTo>
                  <a:lnTo>
                    <a:pt x="721" y="474"/>
                  </a:lnTo>
                  <a:lnTo>
                    <a:pt x="736" y="466"/>
                  </a:lnTo>
                  <a:lnTo>
                    <a:pt x="751" y="458"/>
                  </a:lnTo>
                  <a:lnTo>
                    <a:pt x="765" y="453"/>
                  </a:lnTo>
                  <a:lnTo>
                    <a:pt x="776" y="449"/>
                  </a:lnTo>
                  <a:lnTo>
                    <a:pt x="786" y="445"/>
                  </a:lnTo>
                  <a:lnTo>
                    <a:pt x="795" y="445"/>
                  </a:lnTo>
                  <a:lnTo>
                    <a:pt x="799" y="445"/>
                  </a:lnTo>
                  <a:lnTo>
                    <a:pt x="805" y="445"/>
                  </a:lnTo>
                  <a:lnTo>
                    <a:pt x="808" y="445"/>
                  </a:lnTo>
                  <a:lnTo>
                    <a:pt x="814" y="447"/>
                  </a:lnTo>
                  <a:lnTo>
                    <a:pt x="818" y="449"/>
                  </a:lnTo>
                  <a:lnTo>
                    <a:pt x="824" y="451"/>
                  </a:lnTo>
                  <a:lnTo>
                    <a:pt x="829" y="451"/>
                  </a:lnTo>
                  <a:lnTo>
                    <a:pt x="835" y="455"/>
                  </a:lnTo>
                  <a:lnTo>
                    <a:pt x="839" y="455"/>
                  </a:lnTo>
                  <a:lnTo>
                    <a:pt x="844" y="456"/>
                  </a:lnTo>
                  <a:lnTo>
                    <a:pt x="848" y="458"/>
                  </a:lnTo>
                  <a:lnTo>
                    <a:pt x="854" y="460"/>
                  </a:lnTo>
                  <a:lnTo>
                    <a:pt x="860" y="462"/>
                  </a:lnTo>
                  <a:lnTo>
                    <a:pt x="863" y="464"/>
                  </a:lnTo>
                  <a:lnTo>
                    <a:pt x="869" y="464"/>
                  </a:lnTo>
                  <a:lnTo>
                    <a:pt x="873" y="466"/>
                  </a:lnTo>
                  <a:lnTo>
                    <a:pt x="896" y="453"/>
                  </a:lnTo>
                  <a:lnTo>
                    <a:pt x="894" y="449"/>
                  </a:lnTo>
                  <a:lnTo>
                    <a:pt x="892" y="445"/>
                  </a:lnTo>
                  <a:lnTo>
                    <a:pt x="888" y="441"/>
                  </a:lnTo>
                  <a:lnTo>
                    <a:pt x="884" y="437"/>
                  </a:lnTo>
                  <a:lnTo>
                    <a:pt x="881" y="434"/>
                  </a:lnTo>
                  <a:lnTo>
                    <a:pt x="873" y="430"/>
                  </a:lnTo>
                  <a:lnTo>
                    <a:pt x="865" y="428"/>
                  </a:lnTo>
                  <a:lnTo>
                    <a:pt x="858" y="424"/>
                  </a:lnTo>
                  <a:lnTo>
                    <a:pt x="846" y="422"/>
                  </a:lnTo>
                  <a:lnTo>
                    <a:pt x="835" y="420"/>
                  </a:lnTo>
                  <a:lnTo>
                    <a:pt x="822" y="420"/>
                  </a:lnTo>
                  <a:lnTo>
                    <a:pt x="808" y="420"/>
                  </a:lnTo>
                  <a:lnTo>
                    <a:pt x="793" y="422"/>
                  </a:lnTo>
                  <a:lnTo>
                    <a:pt x="778" y="426"/>
                  </a:lnTo>
                  <a:lnTo>
                    <a:pt x="761" y="430"/>
                  </a:lnTo>
                  <a:lnTo>
                    <a:pt x="742" y="437"/>
                  </a:lnTo>
                  <a:lnTo>
                    <a:pt x="725" y="445"/>
                  </a:lnTo>
                  <a:lnTo>
                    <a:pt x="709" y="451"/>
                  </a:lnTo>
                  <a:lnTo>
                    <a:pt x="696" y="456"/>
                  </a:lnTo>
                  <a:lnTo>
                    <a:pt x="687" y="464"/>
                  </a:lnTo>
                  <a:lnTo>
                    <a:pt x="675" y="468"/>
                  </a:lnTo>
                  <a:lnTo>
                    <a:pt x="668" y="472"/>
                  </a:lnTo>
                  <a:lnTo>
                    <a:pt x="660" y="477"/>
                  </a:lnTo>
                  <a:lnTo>
                    <a:pt x="652" y="481"/>
                  </a:lnTo>
                  <a:lnTo>
                    <a:pt x="645" y="485"/>
                  </a:lnTo>
                  <a:lnTo>
                    <a:pt x="635" y="487"/>
                  </a:lnTo>
                  <a:lnTo>
                    <a:pt x="626" y="491"/>
                  </a:lnTo>
                  <a:lnTo>
                    <a:pt x="613" y="494"/>
                  </a:lnTo>
                  <a:lnTo>
                    <a:pt x="599" y="496"/>
                  </a:lnTo>
                  <a:lnTo>
                    <a:pt x="584" y="500"/>
                  </a:lnTo>
                  <a:lnTo>
                    <a:pt x="565" y="504"/>
                  </a:lnTo>
                  <a:lnTo>
                    <a:pt x="544" y="508"/>
                  </a:lnTo>
                  <a:lnTo>
                    <a:pt x="519" y="510"/>
                  </a:lnTo>
                  <a:lnTo>
                    <a:pt x="500" y="512"/>
                  </a:lnTo>
                  <a:lnTo>
                    <a:pt x="483" y="513"/>
                  </a:lnTo>
                  <a:lnTo>
                    <a:pt x="468" y="517"/>
                  </a:lnTo>
                  <a:lnTo>
                    <a:pt x="453" y="517"/>
                  </a:lnTo>
                  <a:lnTo>
                    <a:pt x="441" y="519"/>
                  </a:lnTo>
                  <a:lnTo>
                    <a:pt x="430" y="519"/>
                  </a:lnTo>
                  <a:lnTo>
                    <a:pt x="421" y="521"/>
                  </a:lnTo>
                  <a:lnTo>
                    <a:pt x="409" y="521"/>
                  </a:lnTo>
                  <a:lnTo>
                    <a:pt x="400" y="521"/>
                  </a:lnTo>
                  <a:lnTo>
                    <a:pt x="388" y="519"/>
                  </a:lnTo>
                  <a:lnTo>
                    <a:pt x="377" y="519"/>
                  </a:lnTo>
                  <a:lnTo>
                    <a:pt x="364" y="517"/>
                  </a:lnTo>
                  <a:lnTo>
                    <a:pt x="350" y="515"/>
                  </a:lnTo>
                  <a:lnTo>
                    <a:pt x="335" y="512"/>
                  </a:lnTo>
                  <a:lnTo>
                    <a:pt x="318" y="510"/>
                  </a:lnTo>
                  <a:lnTo>
                    <a:pt x="301" y="504"/>
                  </a:lnTo>
                  <a:lnTo>
                    <a:pt x="284" y="500"/>
                  </a:lnTo>
                  <a:lnTo>
                    <a:pt x="270" y="496"/>
                  </a:lnTo>
                  <a:lnTo>
                    <a:pt x="257" y="494"/>
                  </a:lnTo>
                  <a:lnTo>
                    <a:pt x="246" y="491"/>
                  </a:lnTo>
                  <a:lnTo>
                    <a:pt x="236" y="489"/>
                  </a:lnTo>
                  <a:lnTo>
                    <a:pt x="227" y="487"/>
                  </a:lnTo>
                  <a:lnTo>
                    <a:pt x="219" y="485"/>
                  </a:lnTo>
                  <a:lnTo>
                    <a:pt x="211" y="483"/>
                  </a:lnTo>
                  <a:lnTo>
                    <a:pt x="202" y="481"/>
                  </a:lnTo>
                  <a:lnTo>
                    <a:pt x="194" y="479"/>
                  </a:lnTo>
                  <a:lnTo>
                    <a:pt x="185" y="477"/>
                  </a:lnTo>
                  <a:lnTo>
                    <a:pt x="175" y="477"/>
                  </a:lnTo>
                  <a:lnTo>
                    <a:pt x="166" y="475"/>
                  </a:lnTo>
                  <a:lnTo>
                    <a:pt x="152" y="475"/>
                  </a:lnTo>
                  <a:lnTo>
                    <a:pt x="141" y="475"/>
                  </a:lnTo>
                  <a:lnTo>
                    <a:pt x="128" y="474"/>
                  </a:lnTo>
                  <a:lnTo>
                    <a:pt x="114" y="472"/>
                  </a:lnTo>
                  <a:lnTo>
                    <a:pt x="101" y="470"/>
                  </a:lnTo>
                  <a:lnTo>
                    <a:pt x="92" y="468"/>
                  </a:lnTo>
                  <a:lnTo>
                    <a:pt x="78" y="464"/>
                  </a:lnTo>
                  <a:lnTo>
                    <a:pt x="69" y="460"/>
                  </a:lnTo>
                  <a:lnTo>
                    <a:pt x="59" y="456"/>
                  </a:lnTo>
                  <a:lnTo>
                    <a:pt x="52" y="453"/>
                  </a:lnTo>
                  <a:lnTo>
                    <a:pt x="44" y="447"/>
                  </a:lnTo>
                  <a:lnTo>
                    <a:pt x="38" y="441"/>
                  </a:lnTo>
                  <a:lnTo>
                    <a:pt x="33" y="437"/>
                  </a:lnTo>
                  <a:lnTo>
                    <a:pt x="29" y="432"/>
                  </a:lnTo>
                  <a:lnTo>
                    <a:pt x="27" y="426"/>
                  </a:lnTo>
                  <a:lnTo>
                    <a:pt x="27" y="422"/>
                  </a:lnTo>
                  <a:lnTo>
                    <a:pt x="29" y="415"/>
                  </a:lnTo>
                  <a:lnTo>
                    <a:pt x="33" y="411"/>
                  </a:lnTo>
                  <a:lnTo>
                    <a:pt x="35" y="403"/>
                  </a:lnTo>
                  <a:lnTo>
                    <a:pt x="38" y="399"/>
                  </a:lnTo>
                  <a:lnTo>
                    <a:pt x="40" y="394"/>
                  </a:lnTo>
                  <a:lnTo>
                    <a:pt x="42" y="390"/>
                  </a:lnTo>
                  <a:lnTo>
                    <a:pt x="48" y="382"/>
                  </a:lnTo>
                  <a:lnTo>
                    <a:pt x="52" y="373"/>
                  </a:lnTo>
                  <a:lnTo>
                    <a:pt x="54" y="369"/>
                  </a:lnTo>
                  <a:lnTo>
                    <a:pt x="56" y="365"/>
                  </a:lnTo>
                  <a:lnTo>
                    <a:pt x="59" y="360"/>
                  </a:lnTo>
                  <a:lnTo>
                    <a:pt x="61" y="354"/>
                  </a:lnTo>
                  <a:lnTo>
                    <a:pt x="63" y="346"/>
                  </a:lnTo>
                  <a:lnTo>
                    <a:pt x="65" y="339"/>
                  </a:lnTo>
                  <a:lnTo>
                    <a:pt x="69" y="331"/>
                  </a:lnTo>
                  <a:lnTo>
                    <a:pt x="73" y="321"/>
                  </a:lnTo>
                  <a:lnTo>
                    <a:pt x="76" y="310"/>
                  </a:lnTo>
                  <a:lnTo>
                    <a:pt x="82" y="301"/>
                  </a:lnTo>
                  <a:lnTo>
                    <a:pt x="88" y="287"/>
                  </a:lnTo>
                  <a:lnTo>
                    <a:pt x="97" y="276"/>
                  </a:lnTo>
                  <a:lnTo>
                    <a:pt x="107" y="263"/>
                  </a:lnTo>
                  <a:lnTo>
                    <a:pt x="116" y="249"/>
                  </a:lnTo>
                  <a:lnTo>
                    <a:pt x="128" y="236"/>
                  </a:lnTo>
                  <a:lnTo>
                    <a:pt x="139" y="225"/>
                  </a:lnTo>
                  <a:lnTo>
                    <a:pt x="151" y="213"/>
                  </a:lnTo>
                  <a:lnTo>
                    <a:pt x="162" y="200"/>
                  </a:lnTo>
                  <a:lnTo>
                    <a:pt x="173" y="190"/>
                  </a:lnTo>
                  <a:lnTo>
                    <a:pt x="185" y="181"/>
                  </a:lnTo>
                  <a:lnTo>
                    <a:pt x="194" y="171"/>
                  </a:lnTo>
                  <a:lnTo>
                    <a:pt x="206" y="166"/>
                  </a:lnTo>
                  <a:lnTo>
                    <a:pt x="215" y="160"/>
                  </a:lnTo>
                  <a:lnTo>
                    <a:pt x="225" y="156"/>
                  </a:lnTo>
                  <a:lnTo>
                    <a:pt x="230" y="154"/>
                  </a:lnTo>
                  <a:lnTo>
                    <a:pt x="240" y="150"/>
                  </a:lnTo>
                  <a:lnTo>
                    <a:pt x="248" y="149"/>
                  </a:lnTo>
                  <a:lnTo>
                    <a:pt x="255" y="145"/>
                  </a:lnTo>
                  <a:lnTo>
                    <a:pt x="265" y="143"/>
                  </a:lnTo>
                  <a:lnTo>
                    <a:pt x="272" y="141"/>
                  </a:lnTo>
                  <a:lnTo>
                    <a:pt x="282" y="137"/>
                  </a:lnTo>
                  <a:lnTo>
                    <a:pt x="289" y="135"/>
                  </a:lnTo>
                  <a:lnTo>
                    <a:pt x="297" y="131"/>
                  </a:lnTo>
                  <a:lnTo>
                    <a:pt x="305" y="130"/>
                  </a:lnTo>
                  <a:lnTo>
                    <a:pt x="310" y="126"/>
                  </a:lnTo>
                  <a:lnTo>
                    <a:pt x="318" y="122"/>
                  </a:lnTo>
                  <a:lnTo>
                    <a:pt x="324" y="118"/>
                  </a:lnTo>
                  <a:lnTo>
                    <a:pt x="329" y="112"/>
                  </a:lnTo>
                  <a:lnTo>
                    <a:pt x="333" y="109"/>
                  </a:lnTo>
                  <a:lnTo>
                    <a:pt x="337" y="103"/>
                  </a:lnTo>
                  <a:lnTo>
                    <a:pt x="341" y="95"/>
                  </a:lnTo>
                  <a:lnTo>
                    <a:pt x="344" y="90"/>
                  </a:lnTo>
                  <a:lnTo>
                    <a:pt x="348" y="82"/>
                  </a:lnTo>
                  <a:lnTo>
                    <a:pt x="352" y="76"/>
                  </a:lnTo>
                  <a:lnTo>
                    <a:pt x="358" y="69"/>
                  </a:lnTo>
                  <a:lnTo>
                    <a:pt x="362" y="61"/>
                  </a:lnTo>
                  <a:lnTo>
                    <a:pt x="367" y="55"/>
                  </a:lnTo>
                  <a:lnTo>
                    <a:pt x="373" y="48"/>
                  </a:lnTo>
                  <a:lnTo>
                    <a:pt x="379" y="42"/>
                  </a:lnTo>
                  <a:lnTo>
                    <a:pt x="384" y="36"/>
                  </a:lnTo>
                  <a:lnTo>
                    <a:pt x="390" y="31"/>
                  </a:lnTo>
                  <a:lnTo>
                    <a:pt x="398" y="27"/>
                  </a:lnTo>
                  <a:lnTo>
                    <a:pt x="403" y="21"/>
                  </a:lnTo>
                  <a:lnTo>
                    <a:pt x="409" y="19"/>
                  </a:lnTo>
                  <a:lnTo>
                    <a:pt x="415" y="17"/>
                  </a:lnTo>
                  <a:lnTo>
                    <a:pt x="421" y="17"/>
                  </a:lnTo>
                  <a:lnTo>
                    <a:pt x="426" y="17"/>
                  </a:lnTo>
                  <a:lnTo>
                    <a:pt x="432" y="17"/>
                  </a:lnTo>
                  <a:lnTo>
                    <a:pt x="438" y="17"/>
                  </a:lnTo>
                  <a:lnTo>
                    <a:pt x="445" y="17"/>
                  </a:lnTo>
                  <a:lnTo>
                    <a:pt x="453" y="17"/>
                  </a:lnTo>
                  <a:lnTo>
                    <a:pt x="459" y="19"/>
                  </a:lnTo>
                  <a:lnTo>
                    <a:pt x="466" y="19"/>
                  </a:lnTo>
                  <a:lnTo>
                    <a:pt x="476" y="21"/>
                  </a:lnTo>
                  <a:lnTo>
                    <a:pt x="483" y="23"/>
                  </a:lnTo>
                  <a:lnTo>
                    <a:pt x="491" y="25"/>
                  </a:lnTo>
                  <a:lnTo>
                    <a:pt x="498" y="29"/>
                  </a:lnTo>
                  <a:lnTo>
                    <a:pt x="508" y="33"/>
                  </a:lnTo>
                  <a:lnTo>
                    <a:pt x="516" y="38"/>
                  </a:lnTo>
                  <a:lnTo>
                    <a:pt x="525" y="44"/>
                  </a:lnTo>
                  <a:lnTo>
                    <a:pt x="533" y="50"/>
                  </a:lnTo>
                  <a:lnTo>
                    <a:pt x="542" y="59"/>
                  </a:lnTo>
                  <a:lnTo>
                    <a:pt x="548" y="65"/>
                  </a:lnTo>
                  <a:lnTo>
                    <a:pt x="554" y="73"/>
                  </a:lnTo>
                  <a:lnTo>
                    <a:pt x="561" y="80"/>
                  </a:lnTo>
                  <a:lnTo>
                    <a:pt x="567" y="88"/>
                  </a:lnTo>
                  <a:lnTo>
                    <a:pt x="573" y="95"/>
                  </a:lnTo>
                  <a:lnTo>
                    <a:pt x="576" y="103"/>
                  </a:lnTo>
                  <a:lnTo>
                    <a:pt x="582" y="109"/>
                  </a:lnTo>
                  <a:lnTo>
                    <a:pt x="586" y="114"/>
                  </a:lnTo>
                  <a:lnTo>
                    <a:pt x="590" y="118"/>
                  </a:lnTo>
                  <a:lnTo>
                    <a:pt x="594" y="124"/>
                  </a:lnTo>
                  <a:lnTo>
                    <a:pt x="595" y="128"/>
                  </a:lnTo>
                  <a:lnTo>
                    <a:pt x="597" y="131"/>
                  </a:lnTo>
                  <a:lnTo>
                    <a:pt x="601" y="135"/>
                  </a:lnTo>
                  <a:lnTo>
                    <a:pt x="603" y="139"/>
                  </a:lnTo>
                  <a:lnTo>
                    <a:pt x="622" y="109"/>
                  </a:lnTo>
                  <a:lnTo>
                    <a:pt x="622" y="10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30" name="Freeform 102"/>
            <p:cNvSpPr>
              <a:spLocks/>
            </p:cNvSpPr>
            <p:nvPr/>
          </p:nvSpPr>
          <p:spPr bwMode="auto">
            <a:xfrm>
              <a:off x="2880" y="2665"/>
              <a:ext cx="59" cy="163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0" y="44"/>
                </a:cxn>
                <a:cxn ang="0">
                  <a:pos x="6" y="72"/>
                </a:cxn>
                <a:cxn ang="0">
                  <a:pos x="0" y="97"/>
                </a:cxn>
                <a:cxn ang="0">
                  <a:pos x="2" y="110"/>
                </a:cxn>
                <a:cxn ang="0">
                  <a:pos x="8" y="108"/>
                </a:cxn>
                <a:cxn ang="0">
                  <a:pos x="21" y="101"/>
                </a:cxn>
                <a:cxn ang="0">
                  <a:pos x="34" y="95"/>
                </a:cxn>
                <a:cxn ang="0">
                  <a:pos x="49" y="95"/>
                </a:cxn>
                <a:cxn ang="0">
                  <a:pos x="57" y="101"/>
                </a:cxn>
                <a:cxn ang="0">
                  <a:pos x="59" y="120"/>
                </a:cxn>
                <a:cxn ang="0">
                  <a:pos x="53" y="145"/>
                </a:cxn>
                <a:cxn ang="0">
                  <a:pos x="48" y="173"/>
                </a:cxn>
                <a:cxn ang="0">
                  <a:pos x="42" y="202"/>
                </a:cxn>
                <a:cxn ang="0">
                  <a:pos x="40" y="222"/>
                </a:cxn>
                <a:cxn ang="0">
                  <a:pos x="42" y="230"/>
                </a:cxn>
                <a:cxn ang="0">
                  <a:pos x="51" y="224"/>
                </a:cxn>
                <a:cxn ang="0">
                  <a:pos x="65" y="221"/>
                </a:cxn>
                <a:cxn ang="0">
                  <a:pos x="82" y="221"/>
                </a:cxn>
                <a:cxn ang="0">
                  <a:pos x="95" y="222"/>
                </a:cxn>
                <a:cxn ang="0">
                  <a:pos x="103" y="234"/>
                </a:cxn>
                <a:cxn ang="0">
                  <a:pos x="95" y="247"/>
                </a:cxn>
                <a:cxn ang="0">
                  <a:pos x="89" y="264"/>
                </a:cxn>
                <a:cxn ang="0">
                  <a:pos x="84" y="283"/>
                </a:cxn>
                <a:cxn ang="0">
                  <a:pos x="84" y="300"/>
                </a:cxn>
                <a:cxn ang="0">
                  <a:pos x="84" y="312"/>
                </a:cxn>
                <a:cxn ang="0">
                  <a:pos x="99" y="327"/>
                </a:cxn>
                <a:cxn ang="0">
                  <a:pos x="110" y="321"/>
                </a:cxn>
                <a:cxn ang="0">
                  <a:pos x="99" y="312"/>
                </a:cxn>
                <a:cxn ang="0">
                  <a:pos x="91" y="297"/>
                </a:cxn>
                <a:cxn ang="0">
                  <a:pos x="95" y="283"/>
                </a:cxn>
                <a:cxn ang="0">
                  <a:pos x="101" y="268"/>
                </a:cxn>
                <a:cxn ang="0">
                  <a:pos x="110" y="255"/>
                </a:cxn>
                <a:cxn ang="0">
                  <a:pos x="118" y="240"/>
                </a:cxn>
                <a:cxn ang="0">
                  <a:pos x="114" y="219"/>
                </a:cxn>
                <a:cxn ang="0">
                  <a:pos x="93" y="209"/>
                </a:cxn>
                <a:cxn ang="0">
                  <a:pos x="80" y="209"/>
                </a:cxn>
                <a:cxn ang="0">
                  <a:pos x="61" y="209"/>
                </a:cxn>
                <a:cxn ang="0">
                  <a:pos x="61" y="200"/>
                </a:cxn>
                <a:cxn ang="0">
                  <a:pos x="65" y="177"/>
                </a:cxn>
                <a:cxn ang="0">
                  <a:pos x="70" y="148"/>
                </a:cxn>
                <a:cxn ang="0">
                  <a:pos x="74" y="120"/>
                </a:cxn>
                <a:cxn ang="0">
                  <a:pos x="80" y="95"/>
                </a:cxn>
                <a:cxn ang="0">
                  <a:pos x="76" y="84"/>
                </a:cxn>
                <a:cxn ang="0">
                  <a:pos x="61" y="80"/>
                </a:cxn>
                <a:cxn ang="0">
                  <a:pos x="38" y="80"/>
                </a:cxn>
                <a:cxn ang="0">
                  <a:pos x="29" y="70"/>
                </a:cxn>
                <a:cxn ang="0">
                  <a:pos x="34" y="57"/>
                </a:cxn>
                <a:cxn ang="0">
                  <a:pos x="44" y="38"/>
                </a:cxn>
                <a:cxn ang="0">
                  <a:pos x="48" y="21"/>
                </a:cxn>
                <a:cxn ang="0">
                  <a:pos x="44" y="8"/>
                </a:cxn>
                <a:cxn ang="0">
                  <a:pos x="27" y="0"/>
                </a:cxn>
                <a:cxn ang="0">
                  <a:pos x="19" y="8"/>
                </a:cxn>
              </a:cxnLst>
              <a:rect l="0" t="0" r="r" b="b"/>
              <a:pathLst>
                <a:path w="120" h="327">
                  <a:moveTo>
                    <a:pt x="19" y="8"/>
                  </a:moveTo>
                  <a:lnTo>
                    <a:pt x="17" y="11"/>
                  </a:lnTo>
                  <a:lnTo>
                    <a:pt x="17" y="19"/>
                  </a:lnTo>
                  <a:lnTo>
                    <a:pt x="13" y="25"/>
                  </a:lnTo>
                  <a:lnTo>
                    <a:pt x="13" y="34"/>
                  </a:lnTo>
                  <a:lnTo>
                    <a:pt x="10" y="44"/>
                  </a:lnTo>
                  <a:lnTo>
                    <a:pt x="8" y="53"/>
                  </a:lnTo>
                  <a:lnTo>
                    <a:pt x="8" y="61"/>
                  </a:lnTo>
                  <a:lnTo>
                    <a:pt x="6" y="72"/>
                  </a:lnTo>
                  <a:lnTo>
                    <a:pt x="4" y="80"/>
                  </a:lnTo>
                  <a:lnTo>
                    <a:pt x="2" y="89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2" y="110"/>
                  </a:lnTo>
                  <a:lnTo>
                    <a:pt x="4" y="112"/>
                  </a:lnTo>
                  <a:lnTo>
                    <a:pt x="6" y="110"/>
                  </a:lnTo>
                  <a:lnTo>
                    <a:pt x="8" y="108"/>
                  </a:lnTo>
                  <a:lnTo>
                    <a:pt x="11" y="105"/>
                  </a:lnTo>
                  <a:lnTo>
                    <a:pt x="15" y="103"/>
                  </a:lnTo>
                  <a:lnTo>
                    <a:pt x="21" y="101"/>
                  </a:lnTo>
                  <a:lnTo>
                    <a:pt x="25" y="99"/>
                  </a:lnTo>
                  <a:lnTo>
                    <a:pt x="30" y="97"/>
                  </a:lnTo>
                  <a:lnTo>
                    <a:pt x="34" y="95"/>
                  </a:lnTo>
                  <a:lnTo>
                    <a:pt x="40" y="95"/>
                  </a:lnTo>
                  <a:lnTo>
                    <a:pt x="44" y="95"/>
                  </a:lnTo>
                  <a:lnTo>
                    <a:pt x="49" y="95"/>
                  </a:lnTo>
                  <a:lnTo>
                    <a:pt x="51" y="97"/>
                  </a:lnTo>
                  <a:lnTo>
                    <a:pt x="55" y="99"/>
                  </a:lnTo>
                  <a:lnTo>
                    <a:pt x="57" y="101"/>
                  </a:lnTo>
                  <a:lnTo>
                    <a:pt x="59" y="106"/>
                  </a:lnTo>
                  <a:lnTo>
                    <a:pt x="59" y="112"/>
                  </a:lnTo>
                  <a:lnTo>
                    <a:pt x="59" y="120"/>
                  </a:lnTo>
                  <a:lnTo>
                    <a:pt x="57" y="127"/>
                  </a:lnTo>
                  <a:lnTo>
                    <a:pt x="55" y="135"/>
                  </a:lnTo>
                  <a:lnTo>
                    <a:pt x="53" y="145"/>
                  </a:lnTo>
                  <a:lnTo>
                    <a:pt x="51" y="154"/>
                  </a:lnTo>
                  <a:lnTo>
                    <a:pt x="49" y="164"/>
                  </a:lnTo>
                  <a:lnTo>
                    <a:pt x="48" y="173"/>
                  </a:lnTo>
                  <a:lnTo>
                    <a:pt x="46" y="183"/>
                  </a:lnTo>
                  <a:lnTo>
                    <a:pt x="44" y="194"/>
                  </a:lnTo>
                  <a:lnTo>
                    <a:pt x="42" y="202"/>
                  </a:lnTo>
                  <a:lnTo>
                    <a:pt x="42" y="209"/>
                  </a:lnTo>
                  <a:lnTo>
                    <a:pt x="40" y="215"/>
                  </a:lnTo>
                  <a:lnTo>
                    <a:pt x="40" y="222"/>
                  </a:lnTo>
                  <a:lnTo>
                    <a:pt x="40" y="226"/>
                  </a:lnTo>
                  <a:lnTo>
                    <a:pt x="42" y="228"/>
                  </a:lnTo>
                  <a:lnTo>
                    <a:pt x="42" y="230"/>
                  </a:lnTo>
                  <a:lnTo>
                    <a:pt x="44" y="228"/>
                  </a:lnTo>
                  <a:lnTo>
                    <a:pt x="48" y="226"/>
                  </a:lnTo>
                  <a:lnTo>
                    <a:pt x="51" y="224"/>
                  </a:lnTo>
                  <a:lnTo>
                    <a:pt x="55" y="222"/>
                  </a:lnTo>
                  <a:lnTo>
                    <a:pt x="61" y="222"/>
                  </a:lnTo>
                  <a:lnTo>
                    <a:pt x="65" y="221"/>
                  </a:lnTo>
                  <a:lnTo>
                    <a:pt x="70" y="221"/>
                  </a:lnTo>
                  <a:lnTo>
                    <a:pt x="76" y="221"/>
                  </a:lnTo>
                  <a:lnTo>
                    <a:pt x="82" y="221"/>
                  </a:lnTo>
                  <a:lnTo>
                    <a:pt x="88" y="221"/>
                  </a:lnTo>
                  <a:lnTo>
                    <a:pt x="91" y="222"/>
                  </a:lnTo>
                  <a:lnTo>
                    <a:pt x="95" y="222"/>
                  </a:lnTo>
                  <a:lnTo>
                    <a:pt x="99" y="224"/>
                  </a:lnTo>
                  <a:lnTo>
                    <a:pt x="103" y="228"/>
                  </a:lnTo>
                  <a:lnTo>
                    <a:pt x="103" y="234"/>
                  </a:lnTo>
                  <a:lnTo>
                    <a:pt x="101" y="238"/>
                  </a:lnTo>
                  <a:lnTo>
                    <a:pt x="97" y="241"/>
                  </a:lnTo>
                  <a:lnTo>
                    <a:pt x="95" y="247"/>
                  </a:lnTo>
                  <a:lnTo>
                    <a:pt x="93" y="253"/>
                  </a:lnTo>
                  <a:lnTo>
                    <a:pt x="91" y="259"/>
                  </a:lnTo>
                  <a:lnTo>
                    <a:pt x="89" y="264"/>
                  </a:lnTo>
                  <a:lnTo>
                    <a:pt x="88" y="270"/>
                  </a:lnTo>
                  <a:lnTo>
                    <a:pt x="88" y="278"/>
                  </a:lnTo>
                  <a:lnTo>
                    <a:pt x="84" y="283"/>
                  </a:lnTo>
                  <a:lnTo>
                    <a:pt x="84" y="289"/>
                  </a:lnTo>
                  <a:lnTo>
                    <a:pt x="84" y="295"/>
                  </a:lnTo>
                  <a:lnTo>
                    <a:pt x="84" y="300"/>
                  </a:lnTo>
                  <a:lnTo>
                    <a:pt x="84" y="304"/>
                  </a:lnTo>
                  <a:lnTo>
                    <a:pt x="84" y="308"/>
                  </a:lnTo>
                  <a:lnTo>
                    <a:pt x="84" y="312"/>
                  </a:lnTo>
                  <a:lnTo>
                    <a:pt x="88" y="316"/>
                  </a:lnTo>
                  <a:lnTo>
                    <a:pt x="93" y="321"/>
                  </a:lnTo>
                  <a:lnTo>
                    <a:pt x="99" y="327"/>
                  </a:lnTo>
                  <a:lnTo>
                    <a:pt x="107" y="327"/>
                  </a:lnTo>
                  <a:lnTo>
                    <a:pt x="110" y="325"/>
                  </a:lnTo>
                  <a:lnTo>
                    <a:pt x="110" y="321"/>
                  </a:lnTo>
                  <a:lnTo>
                    <a:pt x="107" y="319"/>
                  </a:lnTo>
                  <a:lnTo>
                    <a:pt x="103" y="317"/>
                  </a:lnTo>
                  <a:lnTo>
                    <a:pt x="99" y="312"/>
                  </a:lnTo>
                  <a:lnTo>
                    <a:pt x="95" y="308"/>
                  </a:lnTo>
                  <a:lnTo>
                    <a:pt x="93" y="300"/>
                  </a:lnTo>
                  <a:lnTo>
                    <a:pt x="91" y="297"/>
                  </a:lnTo>
                  <a:lnTo>
                    <a:pt x="93" y="293"/>
                  </a:lnTo>
                  <a:lnTo>
                    <a:pt x="93" y="289"/>
                  </a:lnTo>
                  <a:lnTo>
                    <a:pt x="95" y="283"/>
                  </a:lnTo>
                  <a:lnTo>
                    <a:pt x="97" y="278"/>
                  </a:lnTo>
                  <a:lnTo>
                    <a:pt x="99" y="272"/>
                  </a:lnTo>
                  <a:lnTo>
                    <a:pt x="101" y="268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10" y="255"/>
                  </a:lnTo>
                  <a:lnTo>
                    <a:pt x="112" y="251"/>
                  </a:lnTo>
                  <a:lnTo>
                    <a:pt x="116" y="247"/>
                  </a:lnTo>
                  <a:lnTo>
                    <a:pt x="118" y="240"/>
                  </a:lnTo>
                  <a:lnTo>
                    <a:pt x="120" y="232"/>
                  </a:lnTo>
                  <a:lnTo>
                    <a:pt x="118" y="226"/>
                  </a:lnTo>
                  <a:lnTo>
                    <a:pt x="114" y="219"/>
                  </a:lnTo>
                  <a:lnTo>
                    <a:pt x="107" y="213"/>
                  </a:lnTo>
                  <a:lnTo>
                    <a:pt x="97" y="209"/>
                  </a:lnTo>
                  <a:lnTo>
                    <a:pt x="93" y="209"/>
                  </a:lnTo>
                  <a:lnTo>
                    <a:pt x="88" y="209"/>
                  </a:lnTo>
                  <a:lnTo>
                    <a:pt x="84" y="209"/>
                  </a:lnTo>
                  <a:lnTo>
                    <a:pt x="80" y="209"/>
                  </a:lnTo>
                  <a:lnTo>
                    <a:pt x="72" y="209"/>
                  </a:lnTo>
                  <a:lnTo>
                    <a:pt x="67" y="209"/>
                  </a:lnTo>
                  <a:lnTo>
                    <a:pt x="61" y="209"/>
                  </a:lnTo>
                  <a:lnTo>
                    <a:pt x="61" y="207"/>
                  </a:lnTo>
                  <a:lnTo>
                    <a:pt x="61" y="205"/>
                  </a:lnTo>
                  <a:lnTo>
                    <a:pt x="61" y="200"/>
                  </a:lnTo>
                  <a:lnTo>
                    <a:pt x="61" y="194"/>
                  </a:lnTo>
                  <a:lnTo>
                    <a:pt x="63" y="186"/>
                  </a:lnTo>
                  <a:lnTo>
                    <a:pt x="65" y="177"/>
                  </a:lnTo>
                  <a:lnTo>
                    <a:pt x="65" y="169"/>
                  </a:lnTo>
                  <a:lnTo>
                    <a:pt x="69" y="158"/>
                  </a:lnTo>
                  <a:lnTo>
                    <a:pt x="70" y="148"/>
                  </a:lnTo>
                  <a:lnTo>
                    <a:pt x="72" y="137"/>
                  </a:lnTo>
                  <a:lnTo>
                    <a:pt x="74" y="129"/>
                  </a:lnTo>
                  <a:lnTo>
                    <a:pt x="74" y="120"/>
                  </a:lnTo>
                  <a:lnTo>
                    <a:pt x="76" y="110"/>
                  </a:lnTo>
                  <a:lnTo>
                    <a:pt x="78" y="101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80" y="89"/>
                  </a:lnTo>
                  <a:lnTo>
                    <a:pt x="76" y="84"/>
                  </a:lnTo>
                  <a:lnTo>
                    <a:pt x="72" y="84"/>
                  </a:lnTo>
                  <a:lnTo>
                    <a:pt x="67" y="80"/>
                  </a:lnTo>
                  <a:lnTo>
                    <a:pt x="61" y="80"/>
                  </a:lnTo>
                  <a:lnTo>
                    <a:pt x="53" y="80"/>
                  </a:lnTo>
                  <a:lnTo>
                    <a:pt x="46" y="80"/>
                  </a:lnTo>
                  <a:lnTo>
                    <a:pt x="38" y="80"/>
                  </a:lnTo>
                  <a:lnTo>
                    <a:pt x="32" y="80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30" y="67"/>
                  </a:lnTo>
                  <a:lnTo>
                    <a:pt x="32" y="61"/>
                  </a:lnTo>
                  <a:lnTo>
                    <a:pt x="34" y="57"/>
                  </a:lnTo>
                  <a:lnTo>
                    <a:pt x="38" y="51"/>
                  </a:lnTo>
                  <a:lnTo>
                    <a:pt x="40" y="44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8" y="27"/>
                  </a:lnTo>
                  <a:lnTo>
                    <a:pt x="48" y="21"/>
                  </a:lnTo>
                  <a:lnTo>
                    <a:pt x="48" y="15"/>
                  </a:lnTo>
                  <a:lnTo>
                    <a:pt x="46" y="11"/>
                  </a:lnTo>
                  <a:lnTo>
                    <a:pt x="44" y="8"/>
                  </a:lnTo>
                  <a:lnTo>
                    <a:pt x="34" y="4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21" y="6"/>
                  </a:lnTo>
                  <a:lnTo>
                    <a:pt x="19" y="8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31" name="Freeform 103"/>
            <p:cNvSpPr>
              <a:spLocks/>
            </p:cNvSpPr>
            <p:nvPr/>
          </p:nvSpPr>
          <p:spPr bwMode="auto">
            <a:xfrm>
              <a:off x="2815" y="2286"/>
              <a:ext cx="34" cy="22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" y="30"/>
                </a:cxn>
                <a:cxn ang="0">
                  <a:pos x="11" y="22"/>
                </a:cxn>
                <a:cxn ang="0">
                  <a:pos x="21" y="17"/>
                </a:cxn>
                <a:cxn ang="0">
                  <a:pos x="25" y="13"/>
                </a:cxn>
                <a:cxn ang="0">
                  <a:pos x="28" y="11"/>
                </a:cxn>
                <a:cxn ang="0">
                  <a:pos x="32" y="7"/>
                </a:cxn>
                <a:cxn ang="0">
                  <a:pos x="38" y="7"/>
                </a:cxn>
                <a:cxn ang="0">
                  <a:pos x="42" y="3"/>
                </a:cxn>
                <a:cxn ang="0">
                  <a:pos x="45" y="3"/>
                </a:cxn>
                <a:cxn ang="0">
                  <a:pos x="47" y="2"/>
                </a:cxn>
                <a:cxn ang="0">
                  <a:pos x="53" y="2"/>
                </a:cxn>
                <a:cxn ang="0">
                  <a:pos x="57" y="2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68" y="0"/>
                </a:cxn>
                <a:cxn ang="0">
                  <a:pos x="68" y="2"/>
                </a:cxn>
                <a:cxn ang="0">
                  <a:pos x="66" y="2"/>
                </a:cxn>
                <a:cxn ang="0">
                  <a:pos x="64" y="2"/>
                </a:cxn>
                <a:cxn ang="0">
                  <a:pos x="59" y="5"/>
                </a:cxn>
                <a:cxn ang="0">
                  <a:pos x="55" y="7"/>
                </a:cxn>
                <a:cxn ang="0">
                  <a:pos x="49" y="9"/>
                </a:cxn>
                <a:cxn ang="0">
                  <a:pos x="44" y="11"/>
                </a:cxn>
                <a:cxn ang="0">
                  <a:pos x="40" y="13"/>
                </a:cxn>
                <a:cxn ang="0">
                  <a:pos x="34" y="17"/>
                </a:cxn>
                <a:cxn ang="0">
                  <a:pos x="30" y="17"/>
                </a:cxn>
                <a:cxn ang="0">
                  <a:pos x="25" y="21"/>
                </a:cxn>
                <a:cxn ang="0">
                  <a:pos x="21" y="22"/>
                </a:cxn>
                <a:cxn ang="0">
                  <a:pos x="17" y="24"/>
                </a:cxn>
                <a:cxn ang="0">
                  <a:pos x="11" y="30"/>
                </a:cxn>
                <a:cxn ang="0">
                  <a:pos x="7" y="36"/>
                </a:cxn>
                <a:cxn ang="0">
                  <a:pos x="4" y="40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68" h="43">
                  <a:moveTo>
                    <a:pt x="0" y="38"/>
                  </a:moveTo>
                  <a:lnTo>
                    <a:pt x="6" y="30"/>
                  </a:lnTo>
                  <a:lnTo>
                    <a:pt x="11" y="22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8" y="11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59" y="5"/>
                  </a:lnTo>
                  <a:lnTo>
                    <a:pt x="55" y="7"/>
                  </a:lnTo>
                  <a:lnTo>
                    <a:pt x="49" y="9"/>
                  </a:lnTo>
                  <a:lnTo>
                    <a:pt x="44" y="11"/>
                  </a:lnTo>
                  <a:lnTo>
                    <a:pt x="40" y="13"/>
                  </a:lnTo>
                  <a:lnTo>
                    <a:pt x="34" y="17"/>
                  </a:lnTo>
                  <a:lnTo>
                    <a:pt x="30" y="17"/>
                  </a:lnTo>
                  <a:lnTo>
                    <a:pt x="25" y="21"/>
                  </a:lnTo>
                  <a:lnTo>
                    <a:pt x="21" y="22"/>
                  </a:lnTo>
                  <a:lnTo>
                    <a:pt x="17" y="24"/>
                  </a:lnTo>
                  <a:lnTo>
                    <a:pt x="11" y="30"/>
                  </a:lnTo>
                  <a:lnTo>
                    <a:pt x="7" y="36"/>
                  </a:lnTo>
                  <a:lnTo>
                    <a:pt x="4" y="4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32" name="Freeform 104"/>
            <p:cNvSpPr>
              <a:spLocks/>
            </p:cNvSpPr>
            <p:nvPr/>
          </p:nvSpPr>
          <p:spPr bwMode="auto">
            <a:xfrm>
              <a:off x="2821" y="2298"/>
              <a:ext cx="60" cy="21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0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17" y="42"/>
                </a:cxn>
                <a:cxn ang="0">
                  <a:pos x="21" y="42"/>
                </a:cxn>
                <a:cxn ang="0">
                  <a:pos x="29" y="42"/>
                </a:cxn>
                <a:cxn ang="0">
                  <a:pos x="34" y="42"/>
                </a:cxn>
                <a:cxn ang="0">
                  <a:pos x="42" y="42"/>
                </a:cxn>
                <a:cxn ang="0">
                  <a:pos x="48" y="40"/>
                </a:cxn>
                <a:cxn ang="0">
                  <a:pos x="53" y="38"/>
                </a:cxn>
                <a:cxn ang="0">
                  <a:pos x="59" y="37"/>
                </a:cxn>
                <a:cxn ang="0">
                  <a:pos x="67" y="35"/>
                </a:cxn>
                <a:cxn ang="0">
                  <a:pos x="71" y="33"/>
                </a:cxn>
                <a:cxn ang="0">
                  <a:pos x="76" y="29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90" y="18"/>
                </a:cxn>
                <a:cxn ang="0">
                  <a:pos x="95" y="12"/>
                </a:cxn>
                <a:cxn ang="0">
                  <a:pos x="103" y="8"/>
                </a:cxn>
                <a:cxn ang="0">
                  <a:pos x="109" y="6"/>
                </a:cxn>
                <a:cxn ang="0">
                  <a:pos x="112" y="4"/>
                </a:cxn>
                <a:cxn ang="0">
                  <a:pos x="116" y="4"/>
                </a:cxn>
                <a:cxn ang="0">
                  <a:pos x="120" y="2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6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1" y="2"/>
                </a:cxn>
                <a:cxn ang="0">
                  <a:pos x="95" y="4"/>
                </a:cxn>
                <a:cxn ang="0">
                  <a:pos x="90" y="4"/>
                </a:cxn>
                <a:cxn ang="0">
                  <a:pos x="84" y="6"/>
                </a:cxn>
                <a:cxn ang="0">
                  <a:pos x="80" y="10"/>
                </a:cxn>
                <a:cxn ang="0">
                  <a:pos x="76" y="16"/>
                </a:cxn>
                <a:cxn ang="0">
                  <a:pos x="71" y="19"/>
                </a:cxn>
                <a:cxn ang="0">
                  <a:pos x="69" y="23"/>
                </a:cxn>
                <a:cxn ang="0">
                  <a:pos x="65" y="25"/>
                </a:cxn>
                <a:cxn ang="0">
                  <a:pos x="61" y="29"/>
                </a:cxn>
                <a:cxn ang="0">
                  <a:pos x="55" y="29"/>
                </a:cxn>
                <a:cxn ang="0">
                  <a:pos x="50" y="31"/>
                </a:cxn>
                <a:cxn ang="0">
                  <a:pos x="46" y="33"/>
                </a:cxn>
                <a:cxn ang="0">
                  <a:pos x="40" y="33"/>
                </a:cxn>
                <a:cxn ang="0">
                  <a:pos x="34" y="35"/>
                </a:cxn>
                <a:cxn ang="0">
                  <a:pos x="29" y="35"/>
                </a:cxn>
                <a:cxn ang="0">
                  <a:pos x="25" y="35"/>
                </a:cxn>
                <a:cxn ang="0">
                  <a:pos x="19" y="37"/>
                </a:cxn>
                <a:cxn ang="0">
                  <a:pos x="15" y="37"/>
                </a:cxn>
                <a:cxn ang="0">
                  <a:pos x="12" y="37"/>
                </a:cxn>
                <a:cxn ang="0">
                  <a:pos x="8" y="37"/>
                </a:cxn>
                <a:cxn ang="0">
                  <a:pos x="6" y="37"/>
                </a:cxn>
                <a:cxn ang="0">
                  <a:pos x="2" y="38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122" h="42">
                  <a:moveTo>
                    <a:pt x="0" y="40"/>
                  </a:moveTo>
                  <a:lnTo>
                    <a:pt x="2" y="40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7" y="42"/>
                  </a:lnTo>
                  <a:lnTo>
                    <a:pt x="21" y="42"/>
                  </a:lnTo>
                  <a:lnTo>
                    <a:pt x="29" y="42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8" y="40"/>
                  </a:lnTo>
                  <a:lnTo>
                    <a:pt x="53" y="38"/>
                  </a:lnTo>
                  <a:lnTo>
                    <a:pt x="59" y="37"/>
                  </a:lnTo>
                  <a:lnTo>
                    <a:pt x="67" y="35"/>
                  </a:lnTo>
                  <a:lnTo>
                    <a:pt x="71" y="33"/>
                  </a:lnTo>
                  <a:lnTo>
                    <a:pt x="76" y="29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90" y="18"/>
                  </a:lnTo>
                  <a:lnTo>
                    <a:pt x="95" y="12"/>
                  </a:lnTo>
                  <a:lnTo>
                    <a:pt x="103" y="8"/>
                  </a:lnTo>
                  <a:lnTo>
                    <a:pt x="109" y="6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1" y="2"/>
                  </a:lnTo>
                  <a:lnTo>
                    <a:pt x="95" y="4"/>
                  </a:lnTo>
                  <a:lnTo>
                    <a:pt x="90" y="4"/>
                  </a:lnTo>
                  <a:lnTo>
                    <a:pt x="84" y="6"/>
                  </a:lnTo>
                  <a:lnTo>
                    <a:pt x="80" y="10"/>
                  </a:lnTo>
                  <a:lnTo>
                    <a:pt x="76" y="16"/>
                  </a:lnTo>
                  <a:lnTo>
                    <a:pt x="71" y="19"/>
                  </a:lnTo>
                  <a:lnTo>
                    <a:pt x="69" y="23"/>
                  </a:lnTo>
                  <a:lnTo>
                    <a:pt x="65" y="25"/>
                  </a:lnTo>
                  <a:lnTo>
                    <a:pt x="61" y="29"/>
                  </a:lnTo>
                  <a:lnTo>
                    <a:pt x="55" y="29"/>
                  </a:lnTo>
                  <a:lnTo>
                    <a:pt x="50" y="31"/>
                  </a:lnTo>
                  <a:lnTo>
                    <a:pt x="46" y="33"/>
                  </a:lnTo>
                  <a:lnTo>
                    <a:pt x="40" y="33"/>
                  </a:lnTo>
                  <a:lnTo>
                    <a:pt x="34" y="35"/>
                  </a:lnTo>
                  <a:lnTo>
                    <a:pt x="29" y="35"/>
                  </a:lnTo>
                  <a:lnTo>
                    <a:pt x="25" y="35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33" name="Freeform 105"/>
            <p:cNvSpPr>
              <a:spLocks/>
            </p:cNvSpPr>
            <p:nvPr/>
          </p:nvSpPr>
          <p:spPr bwMode="auto">
            <a:xfrm>
              <a:off x="2839" y="2316"/>
              <a:ext cx="60" cy="3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6" y="68"/>
                </a:cxn>
                <a:cxn ang="0">
                  <a:pos x="10" y="66"/>
                </a:cxn>
                <a:cxn ang="0">
                  <a:pos x="14" y="62"/>
                </a:cxn>
                <a:cxn ang="0">
                  <a:pos x="19" y="58"/>
                </a:cxn>
                <a:cxn ang="0">
                  <a:pos x="23" y="53"/>
                </a:cxn>
                <a:cxn ang="0">
                  <a:pos x="25" y="47"/>
                </a:cxn>
                <a:cxn ang="0">
                  <a:pos x="27" y="43"/>
                </a:cxn>
                <a:cxn ang="0">
                  <a:pos x="31" y="36"/>
                </a:cxn>
                <a:cxn ang="0">
                  <a:pos x="36" y="32"/>
                </a:cxn>
                <a:cxn ang="0">
                  <a:pos x="40" y="22"/>
                </a:cxn>
                <a:cxn ang="0">
                  <a:pos x="50" y="17"/>
                </a:cxn>
                <a:cxn ang="0">
                  <a:pos x="54" y="15"/>
                </a:cxn>
                <a:cxn ang="0">
                  <a:pos x="59" y="11"/>
                </a:cxn>
                <a:cxn ang="0">
                  <a:pos x="63" y="9"/>
                </a:cxn>
                <a:cxn ang="0">
                  <a:pos x="69" y="7"/>
                </a:cxn>
                <a:cxn ang="0">
                  <a:pos x="73" y="5"/>
                </a:cxn>
                <a:cxn ang="0">
                  <a:pos x="78" y="3"/>
                </a:cxn>
                <a:cxn ang="0">
                  <a:pos x="82" y="1"/>
                </a:cxn>
                <a:cxn ang="0">
                  <a:pos x="86" y="0"/>
                </a:cxn>
                <a:cxn ang="0">
                  <a:pos x="93" y="0"/>
                </a:cxn>
                <a:cxn ang="0">
                  <a:pos x="99" y="0"/>
                </a:cxn>
                <a:cxn ang="0">
                  <a:pos x="103" y="0"/>
                </a:cxn>
                <a:cxn ang="0">
                  <a:pos x="107" y="0"/>
                </a:cxn>
                <a:cxn ang="0">
                  <a:pos x="112" y="0"/>
                </a:cxn>
                <a:cxn ang="0">
                  <a:pos x="116" y="0"/>
                </a:cxn>
                <a:cxn ang="0">
                  <a:pos x="122" y="0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114" y="0"/>
                </a:cxn>
                <a:cxn ang="0">
                  <a:pos x="111" y="1"/>
                </a:cxn>
                <a:cxn ang="0">
                  <a:pos x="107" y="3"/>
                </a:cxn>
                <a:cxn ang="0">
                  <a:pos x="99" y="3"/>
                </a:cxn>
                <a:cxn ang="0">
                  <a:pos x="95" y="5"/>
                </a:cxn>
                <a:cxn ang="0">
                  <a:pos x="88" y="9"/>
                </a:cxn>
                <a:cxn ang="0">
                  <a:pos x="82" y="11"/>
                </a:cxn>
                <a:cxn ang="0">
                  <a:pos x="76" y="13"/>
                </a:cxn>
                <a:cxn ang="0">
                  <a:pos x="71" y="15"/>
                </a:cxn>
                <a:cxn ang="0">
                  <a:pos x="63" y="19"/>
                </a:cxn>
                <a:cxn ang="0">
                  <a:pos x="59" y="20"/>
                </a:cxn>
                <a:cxn ang="0">
                  <a:pos x="54" y="22"/>
                </a:cxn>
                <a:cxn ang="0">
                  <a:pos x="50" y="26"/>
                </a:cxn>
                <a:cxn ang="0">
                  <a:pos x="48" y="28"/>
                </a:cxn>
                <a:cxn ang="0">
                  <a:pos x="46" y="32"/>
                </a:cxn>
                <a:cxn ang="0">
                  <a:pos x="44" y="36"/>
                </a:cxn>
                <a:cxn ang="0">
                  <a:pos x="40" y="41"/>
                </a:cxn>
                <a:cxn ang="0">
                  <a:pos x="36" y="45"/>
                </a:cxn>
                <a:cxn ang="0">
                  <a:pos x="35" y="51"/>
                </a:cxn>
                <a:cxn ang="0">
                  <a:pos x="31" y="57"/>
                </a:cxn>
                <a:cxn ang="0">
                  <a:pos x="27" y="60"/>
                </a:cxn>
                <a:cxn ang="0">
                  <a:pos x="21" y="64"/>
                </a:cxn>
                <a:cxn ang="0">
                  <a:pos x="16" y="68"/>
                </a:cxn>
                <a:cxn ang="0">
                  <a:pos x="10" y="70"/>
                </a:cxn>
                <a:cxn ang="0">
                  <a:pos x="6" y="72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122" h="72">
                  <a:moveTo>
                    <a:pt x="0" y="70"/>
                  </a:moveTo>
                  <a:lnTo>
                    <a:pt x="6" y="68"/>
                  </a:lnTo>
                  <a:lnTo>
                    <a:pt x="10" y="66"/>
                  </a:lnTo>
                  <a:lnTo>
                    <a:pt x="14" y="62"/>
                  </a:lnTo>
                  <a:lnTo>
                    <a:pt x="19" y="58"/>
                  </a:lnTo>
                  <a:lnTo>
                    <a:pt x="23" y="53"/>
                  </a:lnTo>
                  <a:lnTo>
                    <a:pt x="25" y="47"/>
                  </a:lnTo>
                  <a:lnTo>
                    <a:pt x="27" y="43"/>
                  </a:lnTo>
                  <a:lnTo>
                    <a:pt x="31" y="36"/>
                  </a:lnTo>
                  <a:lnTo>
                    <a:pt x="36" y="32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54" y="15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8" y="3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1" y="1"/>
                  </a:lnTo>
                  <a:lnTo>
                    <a:pt x="107" y="3"/>
                  </a:lnTo>
                  <a:lnTo>
                    <a:pt x="99" y="3"/>
                  </a:lnTo>
                  <a:lnTo>
                    <a:pt x="95" y="5"/>
                  </a:lnTo>
                  <a:lnTo>
                    <a:pt x="88" y="9"/>
                  </a:lnTo>
                  <a:lnTo>
                    <a:pt x="82" y="11"/>
                  </a:lnTo>
                  <a:lnTo>
                    <a:pt x="76" y="13"/>
                  </a:lnTo>
                  <a:lnTo>
                    <a:pt x="71" y="15"/>
                  </a:lnTo>
                  <a:lnTo>
                    <a:pt x="63" y="19"/>
                  </a:lnTo>
                  <a:lnTo>
                    <a:pt x="59" y="20"/>
                  </a:lnTo>
                  <a:lnTo>
                    <a:pt x="54" y="22"/>
                  </a:lnTo>
                  <a:lnTo>
                    <a:pt x="50" y="26"/>
                  </a:lnTo>
                  <a:lnTo>
                    <a:pt x="48" y="28"/>
                  </a:lnTo>
                  <a:lnTo>
                    <a:pt x="46" y="32"/>
                  </a:lnTo>
                  <a:lnTo>
                    <a:pt x="44" y="36"/>
                  </a:lnTo>
                  <a:lnTo>
                    <a:pt x="40" y="41"/>
                  </a:lnTo>
                  <a:lnTo>
                    <a:pt x="36" y="45"/>
                  </a:lnTo>
                  <a:lnTo>
                    <a:pt x="35" y="51"/>
                  </a:lnTo>
                  <a:lnTo>
                    <a:pt x="31" y="57"/>
                  </a:lnTo>
                  <a:lnTo>
                    <a:pt x="27" y="60"/>
                  </a:lnTo>
                  <a:lnTo>
                    <a:pt x="21" y="64"/>
                  </a:lnTo>
                  <a:lnTo>
                    <a:pt x="16" y="68"/>
                  </a:lnTo>
                  <a:lnTo>
                    <a:pt x="10" y="70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34" name="Freeform 106"/>
            <p:cNvSpPr>
              <a:spLocks/>
            </p:cNvSpPr>
            <p:nvPr/>
          </p:nvSpPr>
          <p:spPr bwMode="auto">
            <a:xfrm>
              <a:off x="2806" y="2342"/>
              <a:ext cx="11" cy="8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5" y="4"/>
                </a:cxn>
                <a:cxn ang="0">
                  <a:pos x="13" y="7"/>
                </a:cxn>
                <a:cxn ang="0">
                  <a:pos x="9" y="11"/>
                </a:cxn>
                <a:cxn ang="0">
                  <a:pos x="5" y="13"/>
                </a:cxn>
                <a:cxn ang="0">
                  <a:pos x="2" y="15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5" y="17"/>
                </a:cxn>
                <a:cxn ang="0">
                  <a:pos x="11" y="13"/>
                </a:cxn>
                <a:cxn ang="0">
                  <a:pos x="17" y="9"/>
                </a:cxn>
                <a:cxn ang="0">
                  <a:pos x="21" y="4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21" h="17">
                  <a:moveTo>
                    <a:pt x="15" y="2"/>
                  </a:moveTo>
                  <a:lnTo>
                    <a:pt x="15" y="4"/>
                  </a:lnTo>
                  <a:lnTo>
                    <a:pt x="13" y="7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35" name="Freeform 107"/>
            <p:cNvSpPr>
              <a:spLocks/>
            </p:cNvSpPr>
            <p:nvPr/>
          </p:nvSpPr>
          <p:spPr bwMode="auto">
            <a:xfrm>
              <a:off x="2300" y="1938"/>
              <a:ext cx="925" cy="689"/>
            </a:xfrm>
            <a:custGeom>
              <a:avLst/>
              <a:gdLst/>
              <a:ahLst/>
              <a:cxnLst>
                <a:cxn ang="0">
                  <a:pos x="236" y="1235"/>
                </a:cxn>
                <a:cxn ang="0">
                  <a:pos x="282" y="1076"/>
                </a:cxn>
                <a:cxn ang="0">
                  <a:pos x="276" y="848"/>
                </a:cxn>
                <a:cxn ang="0">
                  <a:pos x="253" y="726"/>
                </a:cxn>
                <a:cxn ang="0">
                  <a:pos x="206" y="547"/>
                </a:cxn>
                <a:cxn ang="0">
                  <a:pos x="130" y="344"/>
                </a:cxn>
                <a:cxn ang="0">
                  <a:pos x="63" y="181"/>
                </a:cxn>
                <a:cxn ang="0">
                  <a:pos x="23" y="106"/>
                </a:cxn>
                <a:cxn ang="0">
                  <a:pos x="77" y="87"/>
                </a:cxn>
                <a:cxn ang="0">
                  <a:pos x="234" y="110"/>
                </a:cxn>
                <a:cxn ang="0">
                  <a:pos x="411" y="129"/>
                </a:cxn>
                <a:cxn ang="0">
                  <a:pos x="641" y="106"/>
                </a:cxn>
                <a:cxn ang="0">
                  <a:pos x="843" y="125"/>
                </a:cxn>
                <a:cxn ang="0">
                  <a:pos x="909" y="144"/>
                </a:cxn>
                <a:cxn ang="0">
                  <a:pos x="940" y="144"/>
                </a:cxn>
                <a:cxn ang="0">
                  <a:pos x="1029" y="99"/>
                </a:cxn>
                <a:cxn ang="0">
                  <a:pos x="1190" y="44"/>
                </a:cxn>
                <a:cxn ang="0">
                  <a:pos x="1360" y="30"/>
                </a:cxn>
                <a:cxn ang="0">
                  <a:pos x="1487" y="63"/>
                </a:cxn>
                <a:cxn ang="0">
                  <a:pos x="1643" y="70"/>
                </a:cxn>
                <a:cxn ang="0">
                  <a:pos x="1782" y="49"/>
                </a:cxn>
                <a:cxn ang="0">
                  <a:pos x="1797" y="68"/>
                </a:cxn>
                <a:cxn ang="0">
                  <a:pos x="1719" y="221"/>
                </a:cxn>
                <a:cxn ang="0">
                  <a:pos x="1671" y="350"/>
                </a:cxn>
                <a:cxn ang="0">
                  <a:pos x="1654" y="462"/>
                </a:cxn>
                <a:cxn ang="0">
                  <a:pos x="1652" y="604"/>
                </a:cxn>
                <a:cxn ang="0">
                  <a:pos x="1652" y="757"/>
                </a:cxn>
                <a:cxn ang="0">
                  <a:pos x="1662" y="863"/>
                </a:cxn>
                <a:cxn ang="0">
                  <a:pos x="1662" y="1009"/>
                </a:cxn>
                <a:cxn ang="0">
                  <a:pos x="1683" y="1182"/>
                </a:cxn>
                <a:cxn ang="0">
                  <a:pos x="1677" y="825"/>
                </a:cxn>
                <a:cxn ang="0">
                  <a:pos x="1685" y="542"/>
                </a:cxn>
                <a:cxn ang="0">
                  <a:pos x="1709" y="321"/>
                </a:cxn>
                <a:cxn ang="0">
                  <a:pos x="1765" y="184"/>
                </a:cxn>
                <a:cxn ang="0">
                  <a:pos x="1814" y="91"/>
                </a:cxn>
                <a:cxn ang="0">
                  <a:pos x="1850" y="27"/>
                </a:cxn>
                <a:cxn ang="0">
                  <a:pos x="1774" y="30"/>
                </a:cxn>
                <a:cxn ang="0">
                  <a:pos x="1662" y="36"/>
                </a:cxn>
                <a:cxn ang="0">
                  <a:pos x="1550" y="36"/>
                </a:cxn>
                <a:cxn ang="0">
                  <a:pos x="1394" y="4"/>
                </a:cxn>
                <a:cxn ang="0">
                  <a:pos x="1209" y="15"/>
                </a:cxn>
                <a:cxn ang="0">
                  <a:pos x="1038" y="70"/>
                </a:cxn>
                <a:cxn ang="0">
                  <a:pos x="974" y="99"/>
                </a:cxn>
                <a:cxn ang="0">
                  <a:pos x="922" y="120"/>
                </a:cxn>
                <a:cxn ang="0">
                  <a:pos x="839" y="105"/>
                </a:cxn>
                <a:cxn ang="0">
                  <a:pos x="658" y="80"/>
                </a:cxn>
                <a:cxn ang="0">
                  <a:pos x="502" y="93"/>
                </a:cxn>
                <a:cxn ang="0">
                  <a:pos x="286" y="95"/>
                </a:cxn>
                <a:cxn ang="0">
                  <a:pos x="145" y="74"/>
                </a:cxn>
                <a:cxn ang="0">
                  <a:pos x="29" y="67"/>
                </a:cxn>
                <a:cxn ang="0">
                  <a:pos x="4" y="106"/>
                </a:cxn>
                <a:cxn ang="0">
                  <a:pos x="44" y="190"/>
                </a:cxn>
                <a:cxn ang="0">
                  <a:pos x="80" y="272"/>
                </a:cxn>
                <a:cxn ang="0">
                  <a:pos x="124" y="395"/>
                </a:cxn>
                <a:cxn ang="0">
                  <a:pos x="194" y="608"/>
                </a:cxn>
                <a:cxn ang="0">
                  <a:pos x="219" y="692"/>
                </a:cxn>
                <a:cxn ang="0">
                  <a:pos x="250" y="831"/>
                </a:cxn>
                <a:cxn ang="0">
                  <a:pos x="261" y="901"/>
                </a:cxn>
                <a:cxn ang="0">
                  <a:pos x="261" y="1028"/>
                </a:cxn>
                <a:cxn ang="0">
                  <a:pos x="250" y="1142"/>
                </a:cxn>
                <a:cxn ang="0">
                  <a:pos x="192" y="1273"/>
                </a:cxn>
                <a:cxn ang="0">
                  <a:pos x="162" y="1365"/>
                </a:cxn>
                <a:cxn ang="0">
                  <a:pos x="274" y="1378"/>
                </a:cxn>
              </a:cxnLst>
              <a:rect l="0" t="0" r="r" b="b"/>
              <a:pathLst>
                <a:path w="1850" h="1378">
                  <a:moveTo>
                    <a:pt x="308" y="1359"/>
                  </a:moveTo>
                  <a:lnTo>
                    <a:pt x="202" y="1336"/>
                  </a:lnTo>
                  <a:lnTo>
                    <a:pt x="202" y="1334"/>
                  </a:lnTo>
                  <a:lnTo>
                    <a:pt x="204" y="1327"/>
                  </a:lnTo>
                  <a:lnTo>
                    <a:pt x="206" y="1317"/>
                  </a:lnTo>
                  <a:lnTo>
                    <a:pt x="211" y="1306"/>
                  </a:lnTo>
                  <a:lnTo>
                    <a:pt x="215" y="1291"/>
                  </a:lnTo>
                  <a:lnTo>
                    <a:pt x="223" y="1273"/>
                  </a:lnTo>
                  <a:lnTo>
                    <a:pt x="229" y="1254"/>
                  </a:lnTo>
                  <a:lnTo>
                    <a:pt x="236" y="1235"/>
                  </a:lnTo>
                  <a:lnTo>
                    <a:pt x="242" y="1215"/>
                  </a:lnTo>
                  <a:lnTo>
                    <a:pt x="250" y="1194"/>
                  </a:lnTo>
                  <a:lnTo>
                    <a:pt x="255" y="1175"/>
                  </a:lnTo>
                  <a:lnTo>
                    <a:pt x="263" y="1156"/>
                  </a:lnTo>
                  <a:lnTo>
                    <a:pt x="267" y="1139"/>
                  </a:lnTo>
                  <a:lnTo>
                    <a:pt x="272" y="1123"/>
                  </a:lnTo>
                  <a:lnTo>
                    <a:pt x="276" y="1110"/>
                  </a:lnTo>
                  <a:lnTo>
                    <a:pt x="280" y="1101"/>
                  </a:lnTo>
                  <a:lnTo>
                    <a:pt x="282" y="1089"/>
                  </a:lnTo>
                  <a:lnTo>
                    <a:pt x="282" y="1076"/>
                  </a:lnTo>
                  <a:lnTo>
                    <a:pt x="284" y="1057"/>
                  </a:lnTo>
                  <a:lnTo>
                    <a:pt x="284" y="1038"/>
                  </a:lnTo>
                  <a:lnTo>
                    <a:pt x="284" y="1015"/>
                  </a:lnTo>
                  <a:lnTo>
                    <a:pt x="284" y="990"/>
                  </a:lnTo>
                  <a:lnTo>
                    <a:pt x="284" y="967"/>
                  </a:lnTo>
                  <a:lnTo>
                    <a:pt x="282" y="943"/>
                  </a:lnTo>
                  <a:lnTo>
                    <a:pt x="282" y="916"/>
                  </a:lnTo>
                  <a:lnTo>
                    <a:pt x="280" y="891"/>
                  </a:lnTo>
                  <a:lnTo>
                    <a:pt x="278" y="869"/>
                  </a:lnTo>
                  <a:lnTo>
                    <a:pt x="276" y="848"/>
                  </a:lnTo>
                  <a:lnTo>
                    <a:pt x="274" y="829"/>
                  </a:lnTo>
                  <a:lnTo>
                    <a:pt x="272" y="814"/>
                  </a:lnTo>
                  <a:lnTo>
                    <a:pt x="270" y="802"/>
                  </a:lnTo>
                  <a:lnTo>
                    <a:pt x="270" y="793"/>
                  </a:lnTo>
                  <a:lnTo>
                    <a:pt x="269" y="787"/>
                  </a:lnTo>
                  <a:lnTo>
                    <a:pt x="265" y="777"/>
                  </a:lnTo>
                  <a:lnTo>
                    <a:pt x="263" y="766"/>
                  </a:lnTo>
                  <a:lnTo>
                    <a:pt x="261" y="755"/>
                  </a:lnTo>
                  <a:lnTo>
                    <a:pt x="257" y="739"/>
                  </a:lnTo>
                  <a:lnTo>
                    <a:pt x="253" y="726"/>
                  </a:lnTo>
                  <a:lnTo>
                    <a:pt x="250" y="709"/>
                  </a:lnTo>
                  <a:lnTo>
                    <a:pt x="246" y="694"/>
                  </a:lnTo>
                  <a:lnTo>
                    <a:pt x="240" y="675"/>
                  </a:lnTo>
                  <a:lnTo>
                    <a:pt x="236" y="656"/>
                  </a:lnTo>
                  <a:lnTo>
                    <a:pt x="230" y="639"/>
                  </a:lnTo>
                  <a:lnTo>
                    <a:pt x="227" y="620"/>
                  </a:lnTo>
                  <a:lnTo>
                    <a:pt x="221" y="601"/>
                  </a:lnTo>
                  <a:lnTo>
                    <a:pt x="215" y="582"/>
                  </a:lnTo>
                  <a:lnTo>
                    <a:pt x="210" y="565"/>
                  </a:lnTo>
                  <a:lnTo>
                    <a:pt x="206" y="547"/>
                  </a:lnTo>
                  <a:lnTo>
                    <a:pt x="198" y="528"/>
                  </a:lnTo>
                  <a:lnTo>
                    <a:pt x="192" y="511"/>
                  </a:lnTo>
                  <a:lnTo>
                    <a:pt x="185" y="490"/>
                  </a:lnTo>
                  <a:lnTo>
                    <a:pt x="179" y="471"/>
                  </a:lnTo>
                  <a:lnTo>
                    <a:pt x="170" y="451"/>
                  </a:lnTo>
                  <a:lnTo>
                    <a:pt x="162" y="430"/>
                  </a:lnTo>
                  <a:lnTo>
                    <a:pt x="154" y="407"/>
                  </a:lnTo>
                  <a:lnTo>
                    <a:pt x="147" y="386"/>
                  </a:lnTo>
                  <a:lnTo>
                    <a:pt x="139" y="365"/>
                  </a:lnTo>
                  <a:lnTo>
                    <a:pt x="130" y="344"/>
                  </a:lnTo>
                  <a:lnTo>
                    <a:pt x="122" y="323"/>
                  </a:lnTo>
                  <a:lnTo>
                    <a:pt x="115" y="304"/>
                  </a:lnTo>
                  <a:lnTo>
                    <a:pt x="107" y="283"/>
                  </a:lnTo>
                  <a:lnTo>
                    <a:pt x="99" y="266"/>
                  </a:lnTo>
                  <a:lnTo>
                    <a:pt x="94" y="249"/>
                  </a:lnTo>
                  <a:lnTo>
                    <a:pt x="88" y="234"/>
                  </a:lnTo>
                  <a:lnTo>
                    <a:pt x="80" y="219"/>
                  </a:lnTo>
                  <a:lnTo>
                    <a:pt x="75" y="205"/>
                  </a:lnTo>
                  <a:lnTo>
                    <a:pt x="67" y="192"/>
                  </a:lnTo>
                  <a:lnTo>
                    <a:pt x="63" y="181"/>
                  </a:lnTo>
                  <a:lnTo>
                    <a:pt x="56" y="169"/>
                  </a:lnTo>
                  <a:lnTo>
                    <a:pt x="50" y="158"/>
                  </a:lnTo>
                  <a:lnTo>
                    <a:pt x="44" y="148"/>
                  </a:lnTo>
                  <a:lnTo>
                    <a:pt x="40" y="143"/>
                  </a:lnTo>
                  <a:lnTo>
                    <a:pt x="37" y="133"/>
                  </a:lnTo>
                  <a:lnTo>
                    <a:pt x="31" y="127"/>
                  </a:lnTo>
                  <a:lnTo>
                    <a:pt x="27" y="120"/>
                  </a:lnTo>
                  <a:lnTo>
                    <a:pt x="27" y="116"/>
                  </a:lnTo>
                  <a:lnTo>
                    <a:pt x="23" y="110"/>
                  </a:lnTo>
                  <a:lnTo>
                    <a:pt x="23" y="106"/>
                  </a:lnTo>
                  <a:lnTo>
                    <a:pt x="23" y="103"/>
                  </a:lnTo>
                  <a:lnTo>
                    <a:pt x="27" y="101"/>
                  </a:lnTo>
                  <a:lnTo>
                    <a:pt x="27" y="97"/>
                  </a:lnTo>
                  <a:lnTo>
                    <a:pt x="31" y="93"/>
                  </a:lnTo>
                  <a:lnTo>
                    <a:pt x="37" y="91"/>
                  </a:lnTo>
                  <a:lnTo>
                    <a:pt x="42" y="89"/>
                  </a:lnTo>
                  <a:lnTo>
                    <a:pt x="48" y="87"/>
                  </a:lnTo>
                  <a:lnTo>
                    <a:pt x="58" y="87"/>
                  </a:lnTo>
                  <a:lnTo>
                    <a:pt x="65" y="87"/>
                  </a:lnTo>
                  <a:lnTo>
                    <a:pt x="77" y="87"/>
                  </a:lnTo>
                  <a:lnTo>
                    <a:pt x="88" y="87"/>
                  </a:lnTo>
                  <a:lnTo>
                    <a:pt x="99" y="87"/>
                  </a:lnTo>
                  <a:lnTo>
                    <a:pt x="113" y="89"/>
                  </a:lnTo>
                  <a:lnTo>
                    <a:pt x="128" y="91"/>
                  </a:lnTo>
                  <a:lnTo>
                    <a:pt x="143" y="93"/>
                  </a:lnTo>
                  <a:lnTo>
                    <a:pt x="160" y="95"/>
                  </a:lnTo>
                  <a:lnTo>
                    <a:pt x="177" y="99"/>
                  </a:lnTo>
                  <a:lnTo>
                    <a:pt x="196" y="103"/>
                  </a:lnTo>
                  <a:lnTo>
                    <a:pt x="215" y="106"/>
                  </a:lnTo>
                  <a:lnTo>
                    <a:pt x="234" y="110"/>
                  </a:lnTo>
                  <a:lnTo>
                    <a:pt x="251" y="114"/>
                  </a:lnTo>
                  <a:lnTo>
                    <a:pt x="270" y="118"/>
                  </a:lnTo>
                  <a:lnTo>
                    <a:pt x="288" y="120"/>
                  </a:lnTo>
                  <a:lnTo>
                    <a:pt x="305" y="124"/>
                  </a:lnTo>
                  <a:lnTo>
                    <a:pt x="322" y="125"/>
                  </a:lnTo>
                  <a:lnTo>
                    <a:pt x="339" y="129"/>
                  </a:lnTo>
                  <a:lnTo>
                    <a:pt x="356" y="129"/>
                  </a:lnTo>
                  <a:lnTo>
                    <a:pt x="375" y="129"/>
                  </a:lnTo>
                  <a:lnTo>
                    <a:pt x="392" y="129"/>
                  </a:lnTo>
                  <a:lnTo>
                    <a:pt x="411" y="129"/>
                  </a:lnTo>
                  <a:lnTo>
                    <a:pt x="428" y="127"/>
                  </a:lnTo>
                  <a:lnTo>
                    <a:pt x="447" y="125"/>
                  </a:lnTo>
                  <a:lnTo>
                    <a:pt x="468" y="124"/>
                  </a:lnTo>
                  <a:lnTo>
                    <a:pt x="489" y="120"/>
                  </a:lnTo>
                  <a:lnTo>
                    <a:pt x="510" y="114"/>
                  </a:lnTo>
                  <a:lnTo>
                    <a:pt x="535" y="110"/>
                  </a:lnTo>
                  <a:lnTo>
                    <a:pt x="559" y="106"/>
                  </a:lnTo>
                  <a:lnTo>
                    <a:pt x="586" y="106"/>
                  </a:lnTo>
                  <a:lnTo>
                    <a:pt x="613" y="105"/>
                  </a:lnTo>
                  <a:lnTo>
                    <a:pt x="641" y="106"/>
                  </a:lnTo>
                  <a:lnTo>
                    <a:pt x="668" y="106"/>
                  </a:lnTo>
                  <a:lnTo>
                    <a:pt x="696" y="106"/>
                  </a:lnTo>
                  <a:lnTo>
                    <a:pt x="721" y="108"/>
                  </a:lnTo>
                  <a:lnTo>
                    <a:pt x="746" y="110"/>
                  </a:lnTo>
                  <a:lnTo>
                    <a:pt x="768" y="112"/>
                  </a:lnTo>
                  <a:lnTo>
                    <a:pt x="789" y="116"/>
                  </a:lnTo>
                  <a:lnTo>
                    <a:pt x="806" y="118"/>
                  </a:lnTo>
                  <a:lnTo>
                    <a:pt x="822" y="120"/>
                  </a:lnTo>
                  <a:lnTo>
                    <a:pt x="833" y="122"/>
                  </a:lnTo>
                  <a:lnTo>
                    <a:pt x="843" y="125"/>
                  </a:lnTo>
                  <a:lnTo>
                    <a:pt x="846" y="127"/>
                  </a:lnTo>
                  <a:lnTo>
                    <a:pt x="852" y="129"/>
                  </a:lnTo>
                  <a:lnTo>
                    <a:pt x="860" y="131"/>
                  </a:lnTo>
                  <a:lnTo>
                    <a:pt x="867" y="133"/>
                  </a:lnTo>
                  <a:lnTo>
                    <a:pt x="875" y="135"/>
                  </a:lnTo>
                  <a:lnTo>
                    <a:pt x="881" y="137"/>
                  </a:lnTo>
                  <a:lnTo>
                    <a:pt x="888" y="139"/>
                  </a:lnTo>
                  <a:lnTo>
                    <a:pt x="896" y="143"/>
                  </a:lnTo>
                  <a:lnTo>
                    <a:pt x="902" y="143"/>
                  </a:lnTo>
                  <a:lnTo>
                    <a:pt x="909" y="144"/>
                  </a:lnTo>
                  <a:lnTo>
                    <a:pt x="913" y="146"/>
                  </a:lnTo>
                  <a:lnTo>
                    <a:pt x="919" y="146"/>
                  </a:lnTo>
                  <a:lnTo>
                    <a:pt x="922" y="148"/>
                  </a:lnTo>
                  <a:lnTo>
                    <a:pt x="926" y="148"/>
                  </a:lnTo>
                  <a:lnTo>
                    <a:pt x="926" y="148"/>
                  </a:lnTo>
                  <a:lnTo>
                    <a:pt x="928" y="150"/>
                  </a:lnTo>
                  <a:lnTo>
                    <a:pt x="928" y="148"/>
                  </a:lnTo>
                  <a:lnTo>
                    <a:pt x="932" y="148"/>
                  </a:lnTo>
                  <a:lnTo>
                    <a:pt x="934" y="146"/>
                  </a:lnTo>
                  <a:lnTo>
                    <a:pt x="940" y="144"/>
                  </a:lnTo>
                  <a:lnTo>
                    <a:pt x="945" y="141"/>
                  </a:lnTo>
                  <a:lnTo>
                    <a:pt x="953" y="139"/>
                  </a:lnTo>
                  <a:lnTo>
                    <a:pt x="960" y="133"/>
                  </a:lnTo>
                  <a:lnTo>
                    <a:pt x="970" y="131"/>
                  </a:lnTo>
                  <a:lnTo>
                    <a:pt x="978" y="125"/>
                  </a:lnTo>
                  <a:lnTo>
                    <a:pt x="987" y="122"/>
                  </a:lnTo>
                  <a:lnTo>
                    <a:pt x="998" y="116"/>
                  </a:lnTo>
                  <a:lnTo>
                    <a:pt x="1008" y="110"/>
                  </a:lnTo>
                  <a:lnTo>
                    <a:pt x="1019" y="105"/>
                  </a:lnTo>
                  <a:lnTo>
                    <a:pt x="1029" y="99"/>
                  </a:lnTo>
                  <a:lnTo>
                    <a:pt x="1040" y="93"/>
                  </a:lnTo>
                  <a:lnTo>
                    <a:pt x="1052" y="87"/>
                  </a:lnTo>
                  <a:lnTo>
                    <a:pt x="1063" y="80"/>
                  </a:lnTo>
                  <a:lnTo>
                    <a:pt x="1076" y="74"/>
                  </a:lnTo>
                  <a:lnTo>
                    <a:pt x="1092" y="68"/>
                  </a:lnTo>
                  <a:lnTo>
                    <a:pt x="1111" y="63"/>
                  </a:lnTo>
                  <a:lnTo>
                    <a:pt x="1128" y="57"/>
                  </a:lnTo>
                  <a:lnTo>
                    <a:pt x="1149" y="53"/>
                  </a:lnTo>
                  <a:lnTo>
                    <a:pt x="1168" y="48"/>
                  </a:lnTo>
                  <a:lnTo>
                    <a:pt x="1190" y="44"/>
                  </a:lnTo>
                  <a:lnTo>
                    <a:pt x="1209" y="38"/>
                  </a:lnTo>
                  <a:lnTo>
                    <a:pt x="1230" y="36"/>
                  </a:lnTo>
                  <a:lnTo>
                    <a:pt x="1251" y="34"/>
                  </a:lnTo>
                  <a:lnTo>
                    <a:pt x="1270" y="30"/>
                  </a:lnTo>
                  <a:lnTo>
                    <a:pt x="1287" y="29"/>
                  </a:lnTo>
                  <a:lnTo>
                    <a:pt x="1306" y="29"/>
                  </a:lnTo>
                  <a:lnTo>
                    <a:pt x="1322" y="29"/>
                  </a:lnTo>
                  <a:lnTo>
                    <a:pt x="1335" y="29"/>
                  </a:lnTo>
                  <a:lnTo>
                    <a:pt x="1346" y="29"/>
                  </a:lnTo>
                  <a:lnTo>
                    <a:pt x="1360" y="30"/>
                  </a:lnTo>
                  <a:lnTo>
                    <a:pt x="1373" y="32"/>
                  </a:lnTo>
                  <a:lnTo>
                    <a:pt x="1384" y="34"/>
                  </a:lnTo>
                  <a:lnTo>
                    <a:pt x="1396" y="38"/>
                  </a:lnTo>
                  <a:lnTo>
                    <a:pt x="1409" y="42"/>
                  </a:lnTo>
                  <a:lnTo>
                    <a:pt x="1422" y="44"/>
                  </a:lnTo>
                  <a:lnTo>
                    <a:pt x="1436" y="48"/>
                  </a:lnTo>
                  <a:lnTo>
                    <a:pt x="1447" y="51"/>
                  </a:lnTo>
                  <a:lnTo>
                    <a:pt x="1460" y="55"/>
                  </a:lnTo>
                  <a:lnTo>
                    <a:pt x="1474" y="59"/>
                  </a:lnTo>
                  <a:lnTo>
                    <a:pt x="1487" y="63"/>
                  </a:lnTo>
                  <a:lnTo>
                    <a:pt x="1500" y="67"/>
                  </a:lnTo>
                  <a:lnTo>
                    <a:pt x="1514" y="70"/>
                  </a:lnTo>
                  <a:lnTo>
                    <a:pt x="1527" y="72"/>
                  </a:lnTo>
                  <a:lnTo>
                    <a:pt x="1542" y="74"/>
                  </a:lnTo>
                  <a:lnTo>
                    <a:pt x="1555" y="76"/>
                  </a:lnTo>
                  <a:lnTo>
                    <a:pt x="1571" y="76"/>
                  </a:lnTo>
                  <a:lnTo>
                    <a:pt x="1588" y="76"/>
                  </a:lnTo>
                  <a:lnTo>
                    <a:pt x="1607" y="76"/>
                  </a:lnTo>
                  <a:lnTo>
                    <a:pt x="1624" y="74"/>
                  </a:lnTo>
                  <a:lnTo>
                    <a:pt x="1643" y="70"/>
                  </a:lnTo>
                  <a:lnTo>
                    <a:pt x="1662" y="68"/>
                  </a:lnTo>
                  <a:lnTo>
                    <a:pt x="1681" y="67"/>
                  </a:lnTo>
                  <a:lnTo>
                    <a:pt x="1698" y="63"/>
                  </a:lnTo>
                  <a:lnTo>
                    <a:pt x="1715" y="61"/>
                  </a:lnTo>
                  <a:lnTo>
                    <a:pt x="1730" y="57"/>
                  </a:lnTo>
                  <a:lnTo>
                    <a:pt x="1746" y="55"/>
                  </a:lnTo>
                  <a:lnTo>
                    <a:pt x="1757" y="53"/>
                  </a:lnTo>
                  <a:lnTo>
                    <a:pt x="1768" y="51"/>
                  </a:lnTo>
                  <a:lnTo>
                    <a:pt x="1776" y="49"/>
                  </a:lnTo>
                  <a:lnTo>
                    <a:pt x="1782" y="49"/>
                  </a:lnTo>
                  <a:lnTo>
                    <a:pt x="1789" y="48"/>
                  </a:lnTo>
                  <a:lnTo>
                    <a:pt x="1795" y="48"/>
                  </a:lnTo>
                  <a:lnTo>
                    <a:pt x="1801" y="48"/>
                  </a:lnTo>
                  <a:lnTo>
                    <a:pt x="1804" y="48"/>
                  </a:lnTo>
                  <a:lnTo>
                    <a:pt x="1808" y="48"/>
                  </a:lnTo>
                  <a:lnTo>
                    <a:pt x="1810" y="48"/>
                  </a:lnTo>
                  <a:lnTo>
                    <a:pt x="1808" y="48"/>
                  </a:lnTo>
                  <a:lnTo>
                    <a:pt x="1806" y="53"/>
                  </a:lnTo>
                  <a:lnTo>
                    <a:pt x="1801" y="59"/>
                  </a:lnTo>
                  <a:lnTo>
                    <a:pt x="1797" y="68"/>
                  </a:lnTo>
                  <a:lnTo>
                    <a:pt x="1791" y="80"/>
                  </a:lnTo>
                  <a:lnTo>
                    <a:pt x="1784" y="93"/>
                  </a:lnTo>
                  <a:lnTo>
                    <a:pt x="1776" y="108"/>
                  </a:lnTo>
                  <a:lnTo>
                    <a:pt x="1768" y="124"/>
                  </a:lnTo>
                  <a:lnTo>
                    <a:pt x="1759" y="141"/>
                  </a:lnTo>
                  <a:lnTo>
                    <a:pt x="1751" y="156"/>
                  </a:lnTo>
                  <a:lnTo>
                    <a:pt x="1742" y="173"/>
                  </a:lnTo>
                  <a:lnTo>
                    <a:pt x="1734" y="190"/>
                  </a:lnTo>
                  <a:lnTo>
                    <a:pt x="1727" y="205"/>
                  </a:lnTo>
                  <a:lnTo>
                    <a:pt x="1719" y="221"/>
                  </a:lnTo>
                  <a:lnTo>
                    <a:pt x="1713" y="234"/>
                  </a:lnTo>
                  <a:lnTo>
                    <a:pt x="1708" y="247"/>
                  </a:lnTo>
                  <a:lnTo>
                    <a:pt x="1702" y="259"/>
                  </a:lnTo>
                  <a:lnTo>
                    <a:pt x="1698" y="270"/>
                  </a:lnTo>
                  <a:lnTo>
                    <a:pt x="1692" y="283"/>
                  </a:lnTo>
                  <a:lnTo>
                    <a:pt x="1689" y="295"/>
                  </a:lnTo>
                  <a:lnTo>
                    <a:pt x="1683" y="308"/>
                  </a:lnTo>
                  <a:lnTo>
                    <a:pt x="1679" y="321"/>
                  </a:lnTo>
                  <a:lnTo>
                    <a:pt x="1675" y="335"/>
                  </a:lnTo>
                  <a:lnTo>
                    <a:pt x="1671" y="350"/>
                  </a:lnTo>
                  <a:lnTo>
                    <a:pt x="1666" y="361"/>
                  </a:lnTo>
                  <a:lnTo>
                    <a:pt x="1662" y="374"/>
                  </a:lnTo>
                  <a:lnTo>
                    <a:pt x="1660" y="386"/>
                  </a:lnTo>
                  <a:lnTo>
                    <a:pt x="1658" y="399"/>
                  </a:lnTo>
                  <a:lnTo>
                    <a:pt x="1656" y="412"/>
                  </a:lnTo>
                  <a:lnTo>
                    <a:pt x="1654" y="424"/>
                  </a:lnTo>
                  <a:lnTo>
                    <a:pt x="1654" y="435"/>
                  </a:lnTo>
                  <a:lnTo>
                    <a:pt x="1654" y="447"/>
                  </a:lnTo>
                  <a:lnTo>
                    <a:pt x="1654" y="452"/>
                  </a:lnTo>
                  <a:lnTo>
                    <a:pt x="1654" y="462"/>
                  </a:lnTo>
                  <a:lnTo>
                    <a:pt x="1654" y="471"/>
                  </a:lnTo>
                  <a:lnTo>
                    <a:pt x="1654" y="483"/>
                  </a:lnTo>
                  <a:lnTo>
                    <a:pt x="1654" y="494"/>
                  </a:lnTo>
                  <a:lnTo>
                    <a:pt x="1654" y="508"/>
                  </a:lnTo>
                  <a:lnTo>
                    <a:pt x="1654" y="523"/>
                  </a:lnTo>
                  <a:lnTo>
                    <a:pt x="1654" y="538"/>
                  </a:lnTo>
                  <a:lnTo>
                    <a:pt x="1652" y="553"/>
                  </a:lnTo>
                  <a:lnTo>
                    <a:pt x="1652" y="570"/>
                  </a:lnTo>
                  <a:lnTo>
                    <a:pt x="1652" y="587"/>
                  </a:lnTo>
                  <a:lnTo>
                    <a:pt x="1652" y="604"/>
                  </a:lnTo>
                  <a:lnTo>
                    <a:pt x="1651" y="623"/>
                  </a:lnTo>
                  <a:lnTo>
                    <a:pt x="1651" y="641"/>
                  </a:lnTo>
                  <a:lnTo>
                    <a:pt x="1651" y="658"/>
                  </a:lnTo>
                  <a:lnTo>
                    <a:pt x="1651" y="677"/>
                  </a:lnTo>
                  <a:lnTo>
                    <a:pt x="1649" y="688"/>
                  </a:lnTo>
                  <a:lnTo>
                    <a:pt x="1649" y="701"/>
                  </a:lnTo>
                  <a:lnTo>
                    <a:pt x="1651" y="715"/>
                  </a:lnTo>
                  <a:lnTo>
                    <a:pt x="1651" y="730"/>
                  </a:lnTo>
                  <a:lnTo>
                    <a:pt x="1651" y="743"/>
                  </a:lnTo>
                  <a:lnTo>
                    <a:pt x="1652" y="757"/>
                  </a:lnTo>
                  <a:lnTo>
                    <a:pt x="1654" y="770"/>
                  </a:lnTo>
                  <a:lnTo>
                    <a:pt x="1654" y="783"/>
                  </a:lnTo>
                  <a:lnTo>
                    <a:pt x="1656" y="795"/>
                  </a:lnTo>
                  <a:lnTo>
                    <a:pt x="1658" y="808"/>
                  </a:lnTo>
                  <a:lnTo>
                    <a:pt x="1658" y="819"/>
                  </a:lnTo>
                  <a:lnTo>
                    <a:pt x="1660" y="829"/>
                  </a:lnTo>
                  <a:lnTo>
                    <a:pt x="1660" y="838"/>
                  </a:lnTo>
                  <a:lnTo>
                    <a:pt x="1662" y="848"/>
                  </a:lnTo>
                  <a:lnTo>
                    <a:pt x="1662" y="855"/>
                  </a:lnTo>
                  <a:lnTo>
                    <a:pt x="1662" y="863"/>
                  </a:lnTo>
                  <a:lnTo>
                    <a:pt x="1662" y="876"/>
                  </a:lnTo>
                  <a:lnTo>
                    <a:pt x="1664" y="890"/>
                  </a:lnTo>
                  <a:lnTo>
                    <a:pt x="1664" y="905"/>
                  </a:lnTo>
                  <a:lnTo>
                    <a:pt x="1664" y="922"/>
                  </a:lnTo>
                  <a:lnTo>
                    <a:pt x="1662" y="937"/>
                  </a:lnTo>
                  <a:lnTo>
                    <a:pt x="1662" y="952"/>
                  </a:lnTo>
                  <a:lnTo>
                    <a:pt x="1662" y="967"/>
                  </a:lnTo>
                  <a:lnTo>
                    <a:pt x="1662" y="983"/>
                  </a:lnTo>
                  <a:lnTo>
                    <a:pt x="1662" y="996"/>
                  </a:lnTo>
                  <a:lnTo>
                    <a:pt x="1662" y="1009"/>
                  </a:lnTo>
                  <a:lnTo>
                    <a:pt x="1662" y="1019"/>
                  </a:lnTo>
                  <a:lnTo>
                    <a:pt x="1662" y="1030"/>
                  </a:lnTo>
                  <a:lnTo>
                    <a:pt x="1660" y="1036"/>
                  </a:lnTo>
                  <a:lnTo>
                    <a:pt x="1660" y="1044"/>
                  </a:lnTo>
                  <a:lnTo>
                    <a:pt x="1660" y="1047"/>
                  </a:lnTo>
                  <a:lnTo>
                    <a:pt x="1660" y="1049"/>
                  </a:lnTo>
                  <a:lnTo>
                    <a:pt x="1651" y="1142"/>
                  </a:lnTo>
                  <a:lnTo>
                    <a:pt x="1685" y="1201"/>
                  </a:lnTo>
                  <a:lnTo>
                    <a:pt x="1683" y="1196"/>
                  </a:lnTo>
                  <a:lnTo>
                    <a:pt x="1683" y="1182"/>
                  </a:lnTo>
                  <a:lnTo>
                    <a:pt x="1683" y="1161"/>
                  </a:lnTo>
                  <a:lnTo>
                    <a:pt x="1683" y="1137"/>
                  </a:lnTo>
                  <a:lnTo>
                    <a:pt x="1681" y="1104"/>
                  </a:lnTo>
                  <a:lnTo>
                    <a:pt x="1681" y="1070"/>
                  </a:lnTo>
                  <a:lnTo>
                    <a:pt x="1679" y="1030"/>
                  </a:lnTo>
                  <a:lnTo>
                    <a:pt x="1679" y="990"/>
                  </a:lnTo>
                  <a:lnTo>
                    <a:pt x="1679" y="948"/>
                  </a:lnTo>
                  <a:lnTo>
                    <a:pt x="1677" y="905"/>
                  </a:lnTo>
                  <a:lnTo>
                    <a:pt x="1677" y="863"/>
                  </a:lnTo>
                  <a:lnTo>
                    <a:pt x="1677" y="825"/>
                  </a:lnTo>
                  <a:lnTo>
                    <a:pt x="1677" y="787"/>
                  </a:lnTo>
                  <a:lnTo>
                    <a:pt x="1677" y="753"/>
                  </a:lnTo>
                  <a:lnTo>
                    <a:pt x="1677" y="722"/>
                  </a:lnTo>
                  <a:lnTo>
                    <a:pt x="1677" y="699"/>
                  </a:lnTo>
                  <a:lnTo>
                    <a:pt x="1677" y="677"/>
                  </a:lnTo>
                  <a:lnTo>
                    <a:pt x="1677" y="654"/>
                  </a:lnTo>
                  <a:lnTo>
                    <a:pt x="1679" y="627"/>
                  </a:lnTo>
                  <a:lnTo>
                    <a:pt x="1681" y="601"/>
                  </a:lnTo>
                  <a:lnTo>
                    <a:pt x="1683" y="570"/>
                  </a:lnTo>
                  <a:lnTo>
                    <a:pt x="1685" y="542"/>
                  </a:lnTo>
                  <a:lnTo>
                    <a:pt x="1687" y="513"/>
                  </a:lnTo>
                  <a:lnTo>
                    <a:pt x="1689" y="485"/>
                  </a:lnTo>
                  <a:lnTo>
                    <a:pt x="1692" y="456"/>
                  </a:lnTo>
                  <a:lnTo>
                    <a:pt x="1694" y="430"/>
                  </a:lnTo>
                  <a:lnTo>
                    <a:pt x="1696" y="405"/>
                  </a:lnTo>
                  <a:lnTo>
                    <a:pt x="1700" y="382"/>
                  </a:lnTo>
                  <a:lnTo>
                    <a:pt x="1702" y="361"/>
                  </a:lnTo>
                  <a:lnTo>
                    <a:pt x="1704" y="344"/>
                  </a:lnTo>
                  <a:lnTo>
                    <a:pt x="1708" y="331"/>
                  </a:lnTo>
                  <a:lnTo>
                    <a:pt x="1709" y="321"/>
                  </a:lnTo>
                  <a:lnTo>
                    <a:pt x="1711" y="312"/>
                  </a:lnTo>
                  <a:lnTo>
                    <a:pt x="1715" y="300"/>
                  </a:lnTo>
                  <a:lnTo>
                    <a:pt x="1719" y="287"/>
                  </a:lnTo>
                  <a:lnTo>
                    <a:pt x="1725" y="276"/>
                  </a:lnTo>
                  <a:lnTo>
                    <a:pt x="1728" y="260"/>
                  </a:lnTo>
                  <a:lnTo>
                    <a:pt x="1736" y="245"/>
                  </a:lnTo>
                  <a:lnTo>
                    <a:pt x="1744" y="230"/>
                  </a:lnTo>
                  <a:lnTo>
                    <a:pt x="1751" y="215"/>
                  </a:lnTo>
                  <a:lnTo>
                    <a:pt x="1757" y="200"/>
                  </a:lnTo>
                  <a:lnTo>
                    <a:pt x="1765" y="184"/>
                  </a:lnTo>
                  <a:lnTo>
                    <a:pt x="1770" y="171"/>
                  </a:lnTo>
                  <a:lnTo>
                    <a:pt x="1778" y="158"/>
                  </a:lnTo>
                  <a:lnTo>
                    <a:pt x="1784" y="146"/>
                  </a:lnTo>
                  <a:lnTo>
                    <a:pt x="1787" y="135"/>
                  </a:lnTo>
                  <a:lnTo>
                    <a:pt x="1793" y="125"/>
                  </a:lnTo>
                  <a:lnTo>
                    <a:pt x="1797" y="120"/>
                  </a:lnTo>
                  <a:lnTo>
                    <a:pt x="1801" y="112"/>
                  </a:lnTo>
                  <a:lnTo>
                    <a:pt x="1804" y="106"/>
                  </a:lnTo>
                  <a:lnTo>
                    <a:pt x="1810" y="97"/>
                  </a:lnTo>
                  <a:lnTo>
                    <a:pt x="1814" y="91"/>
                  </a:lnTo>
                  <a:lnTo>
                    <a:pt x="1818" y="82"/>
                  </a:lnTo>
                  <a:lnTo>
                    <a:pt x="1824" y="74"/>
                  </a:lnTo>
                  <a:lnTo>
                    <a:pt x="1829" y="67"/>
                  </a:lnTo>
                  <a:lnTo>
                    <a:pt x="1835" y="59"/>
                  </a:lnTo>
                  <a:lnTo>
                    <a:pt x="1839" y="51"/>
                  </a:lnTo>
                  <a:lnTo>
                    <a:pt x="1843" y="44"/>
                  </a:lnTo>
                  <a:lnTo>
                    <a:pt x="1846" y="38"/>
                  </a:lnTo>
                  <a:lnTo>
                    <a:pt x="1850" y="34"/>
                  </a:lnTo>
                  <a:lnTo>
                    <a:pt x="1850" y="29"/>
                  </a:lnTo>
                  <a:lnTo>
                    <a:pt x="1850" y="27"/>
                  </a:lnTo>
                  <a:lnTo>
                    <a:pt x="1850" y="23"/>
                  </a:lnTo>
                  <a:lnTo>
                    <a:pt x="1846" y="23"/>
                  </a:lnTo>
                  <a:lnTo>
                    <a:pt x="1841" y="23"/>
                  </a:lnTo>
                  <a:lnTo>
                    <a:pt x="1835" y="23"/>
                  </a:lnTo>
                  <a:lnTo>
                    <a:pt x="1825" y="25"/>
                  </a:lnTo>
                  <a:lnTo>
                    <a:pt x="1818" y="27"/>
                  </a:lnTo>
                  <a:lnTo>
                    <a:pt x="1806" y="27"/>
                  </a:lnTo>
                  <a:lnTo>
                    <a:pt x="1795" y="27"/>
                  </a:lnTo>
                  <a:lnTo>
                    <a:pt x="1784" y="29"/>
                  </a:lnTo>
                  <a:lnTo>
                    <a:pt x="1774" y="30"/>
                  </a:lnTo>
                  <a:lnTo>
                    <a:pt x="1761" y="30"/>
                  </a:lnTo>
                  <a:lnTo>
                    <a:pt x="1747" y="32"/>
                  </a:lnTo>
                  <a:lnTo>
                    <a:pt x="1736" y="34"/>
                  </a:lnTo>
                  <a:lnTo>
                    <a:pt x="1725" y="34"/>
                  </a:lnTo>
                  <a:lnTo>
                    <a:pt x="1711" y="36"/>
                  </a:lnTo>
                  <a:lnTo>
                    <a:pt x="1700" y="36"/>
                  </a:lnTo>
                  <a:lnTo>
                    <a:pt x="1690" y="36"/>
                  </a:lnTo>
                  <a:lnTo>
                    <a:pt x="1681" y="38"/>
                  </a:lnTo>
                  <a:lnTo>
                    <a:pt x="1671" y="36"/>
                  </a:lnTo>
                  <a:lnTo>
                    <a:pt x="1662" y="36"/>
                  </a:lnTo>
                  <a:lnTo>
                    <a:pt x="1652" y="36"/>
                  </a:lnTo>
                  <a:lnTo>
                    <a:pt x="1643" y="38"/>
                  </a:lnTo>
                  <a:lnTo>
                    <a:pt x="1632" y="38"/>
                  </a:lnTo>
                  <a:lnTo>
                    <a:pt x="1622" y="38"/>
                  </a:lnTo>
                  <a:lnTo>
                    <a:pt x="1611" y="38"/>
                  </a:lnTo>
                  <a:lnTo>
                    <a:pt x="1599" y="38"/>
                  </a:lnTo>
                  <a:lnTo>
                    <a:pt x="1588" y="38"/>
                  </a:lnTo>
                  <a:lnTo>
                    <a:pt x="1576" y="38"/>
                  </a:lnTo>
                  <a:lnTo>
                    <a:pt x="1563" y="38"/>
                  </a:lnTo>
                  <a:lnTo>
                    <a:pt x="1550" y="36"/>
                  </a:lnTo>
                  <a:lnTo>
                    <a:pt x="1535" y="34"/>
                  </a:lnTo>
                  <a:lnTo>
                    <a:pt x="1521" y="32"/>
                  </a:lnTo>
                  <a:lnTo>
                    <a:pt x="1506" y="29"/>
                  </a:lnTo>
                  <a:lnTo>
                    <a:pt x="1491" y="27"/>
                  </a:lnTo>
                  <a:lnTo>
                    <a:pt x="1474" y="21"/>
                  </a:lnTo>
                  <a:lnTo>
                    <a:pt x="1457" y="17"/>
                  </a:lnTo>
                  <a:lnTo>
                    <a:pt x="1441" y="11"/>
                  </a:lnTo>
                  <a:lnTo>
                    <a:pt x="1426" y="10"/>
                  </a:lnTo>
                  <a:lnTo>
                    <a:pt x="1409" y="8"/>
                  </a:lnTo>
                  <a:lnTo>
                    <a:pt x="1394" y="4"/>
                  </a:lnTo>
                  <a:lnTo>
                    <a:pt x="1377" y="2"/>
                  </a:lnTo>
                  <a:lnTo>
                    <a:pt x="1362" y="2"/>
                  </a:lnTo>
                  <a:lnTo>
                    <a:pt x="1344" y="0"/>
                  </a:lnTo>
                  <a:lnTo>
                    <a:pt x="1327" y="0"/>
                  </a:lnTo>
                  <a:lnTo>
                    <a:pt x="1308" y="0"/>
                  </a:lnTo>
                  <a:lnTo>
                    <a:pt x="1291" y="2"/>
                  </a:lnTo>
                  <a:lnTo>
                    <a:pt x="1270" y="4"/>
                  </a:lnTo>
                  <a:lnTo>
                    <a:pt x="1251" y="8"/>
                  </a:lnTo>
                  <a:lnTo>
                    <a:pt x="1230" y="10"/>
                  </a:lnTo>
                  <a:lnTo>
                    <a:pt x="1209" y="15"/>
                  </a:lnTo>
                  <a:lnTo>
                    <a:pt x="1181" y="21"/>
                  </a:lnTo>
                  <a:lnTo>
                    <a:pt x="1154" y="27"/>
                  </a:lnTo>
                  <a:lnTo>
                    <a:pt x="1132" y="32"/>
                  </a:lnTo>
                  <a:lnTo>
                    <a:pt x="1114" y="38"/>
                  </a:lnTo>
                  <a:lnTo>
                    <a:pt x="1097" y="44"/>
                  </a:lnTo>
                  <a:lnTo>
                    <a:pt x="1082" y="49"/>
                  </a:lnTo>
                  <a:lnTo>
                    <a:pt x="1069" y="55"/>
                  </a:lnTo>
                  <a:lnTo>
                    <a:pt x="1057" y="61"/>
                  </a:lnTo>
                  <a:lnTo>
                    <a:pt x="1048" y="65"/>
                  </a:lnTo>
                  <a:lnTo>
                    <a:pt x="1038" y="70"/>
                  </a:lnTo>
                  <a:lnTo>
                    <a:pt x="1031" y="74"/>
                  </a:lnTo>
                  <a:lnTo>
                    <a:pt x="1025" y="78"/>
                  </a:lnTo>
                  <a:lnTo>
                    <a:pt x="1017" y="80"/>
                  </a:lnTo>
                  <a:lnTo>
                    <a:pt x="1012" y="84"/>
                  </a:lnTo>
                  <a:lnTo>
                    <a:pt x="1006" y="86"/>
                  </a:lnTo>
                  <a:lnTo>
                    <a:pt x="1000" y="89"/>
                  </a:lnTo>
                  <a:lnTo>
                    <a:pt x="993" y="91"/>
                  </a:lnTo>
                  <a:lnTo>
                    <a:pt x="985" y="93"/>
                  </a:lnTo>
                  <a:lnTo>
                    <a:pt x="979" y="95"/>
                  </a:lnTo>
                  <a:lnTo>
                    <a:pt x="974" y="99"/>
                  </a:lnTo>
                  <a:lnTo>
                    <a:pt x="968" y="101"/>
                  </a:lnTo>
                  <a:lnTo>
                    <a:pt x="962" y="103"/>
                  </a:lnTo>
                  <a:lnTo>
                    <a:pt x="959" y="106"/>
                  </a:lnTo>
                  <a:lnTo>
                    <a:pt x="953" y="110"/>
                  </a:lnTo>
                  <a:lnTo>
                    <a:pt x="947" y="110"/>
                  </a:lnTo>
                  <a:lnTo>
                    <a:pt x="941" y="114"/>
                  </a:lnTo>
                  <a:lnTo>
                    <a:pt x="938" y="116"/>
                  </a:lnTo>
                  <a:lnTo>
                    <a:pt x="932" y="118"/>
                  </a:lnTo>
                  <a:lnTo>
                    <a:pt x="928" y="120"/>
                  </a:lnTo>
                  <a:lnTo>
                    <a:pt x="922" y="120"/>
                  </a:lnTo>
                  <a:lnTo>
                    <a:pt x="919" y="122"/>
                  </a:lnTo>
                  <a:lnTo>
                    <a:pt x="915" y="124"/>
                  </a:lnTo>
                  <a:lnTo>
                    <a:pt x="909" y="122"/>
                  </a:lnTo>
                  <a:lnTo>
                    <a:pt x="902" y="122"/>
                  </a:lnTo>
                  <a:lnTo>
                    <a:pt x="894" y="120"/>
                  </a:lnTo>
                  <a:lnTo>
                    <a:pt x="886" y="118"/>
                  </a:lnTo>
                  <a:lnTo>
                    <a:pt x="875" y="114"/>
                  </a:lnTo>
                  <a:lnTo>
                    <a:pt x="864" y="110"/>
                  </a:lnTo>
                  <a:lnTo>
                    <a:pt x="852" y="108"/>
                  </a:lnTo>
                  <a:lnTo>
                    <a:pt x="839" y="105"/>
                  </a:lnTo>
                  <a:lnTo>
                    <a:pt x="824" y="101"/>
                  </a:lnTo>
                  <a:lnTo>
                    <a:pt x="808" y="97"/>
                  </a:lnTo>
                  <a:lnTo>
                    <a:pt x="791" y="93"/>
                  </a:lnTo>
                  <a:lnTo>
                    <a:pt x="774" y="89"/>
                  </a:lnTo>
                  <a:lnTo>
                    <a:pt x="755" y="86"/>
                  </a:lnTo>
                  <a:lnTo>
                    <a:pt x="736" y="84"/>
                  </a:lnTo>
                  <a:lnTo>
                    <a:pt x="717" y="82"/>
                  </a:lnTo>
                  <a:lnTo>
                    <a:pt x="698" y="80"/>
                  </a:lnTo>
                  <a:lnTo>
                    <a:pt x="677" y="80"/>
                  </a:lnTo>
                  <a:lnTo>
                    <a:pt x="658" y="80"/>
                  </a:lnTo>
                  <a:lnTo>
                    <a:pt x="641" y="80"/>
                  </a:lnTo>
                  <a:lnTo>
                    <a:pt x="624" y="80"/>
                  </a:lnTo>
                  <a:lnTo>
                    <a:pt x="609" y="80"/>
                  </a:lnTo>
                  <a:lnTo>
                    <a:pt x="595" y="82"/>
                  </a:lnTo>
                  <a:lnTo>
                    <a:pt x="580" y="84"/>
                  </a:lnTo>
                  <a:lnTo>
                    <a:pt x="567" y="87"/>
                  </a:lnTo>
                  <a:lnTo>
                    <a:pt x="550" y="89"/>
                  </a:lnTo>
                  <a:lnTo>
                    <a:pt x="535" y="89"/>
                  </a:lnTo>
                  <a:lnTo>
                    <a:pt x="518" y="91"/>
                  </a:lnTo>
                  <a:lnTo>
                    <a:pt x="502" y="93"/>
                  </a:lnTo>
                  <a:lnTo>
                    <a:pt x="481" y="95"/>
                  </a:lnTo>
                  <a:lnTo>
                    <a:pt x="462" y="97"/>
                  </a:lnTo>
                  <a:lnTo>
                    <a:pt x="438" y="99"/>
                  </a:lnTo>
                  <a:lnTo>
                    <a:pt x="415" y="101"/>
                  </a:lnTo>
                  <a:lnTo>
                    <a:pt x="388" y="101"/>
                  </a:lnTo>
                  <a:lnTo>
                    <a:pt x="365" y="101"/>
                  </a:lnTo>
                  <a:lnTo>
                    <a:pt x="343" y="99"/>
                  </a:lnTo>
                  <a:lnTo>
                    <a:pt x="322" y="97"/>
                  </a:lnTo>
                  <a:lnTo>
                    <a:pt x="303" y="97"/>
                  </a:lnTo>
                  <a:lnTo>
                    <a:pt x="286" y="95"/>
                  </a:lnTo>
                  <a:lnTo>
                    <a:pt x="269" y="93"/>
                  </a:lnTo>
                  <a:lnTo>
                    <a:pt x="255" y="91"/>
                  </a:lnTo>
                  <a:lnTo>
                    <a:pt x="240" y="89"/>
                  </a:lnTo>
                  <a:lnTo>
                    <a:pt x="225" y="87"/>
                  </a:lnTo>
                  <a:lnTo>
                    <a:pt x="211" y="84"/>
                  </a:lnTo>
                  <a:lnTo>
                    <a:pt x="198" y="82"/>
                  </a:lnTo>
                  <a:lnTo>
                    <a:pt x="185" y="80"/>
                  </a:lnTo>
                  <a:lnTo>
                    <a:pt x="172" y="78"/>
                  </a:lnTo>
                  <a:lnTo>
                    <a:pt x="158" y="74"/>
                  </a:lnTo>
                  <a:lnTo>
                    <a:pt x="145" y="74"/>
                  </a:lnTo>
                  <a:lnTo>
                    <a:pt x="130" y="70"/>
                  </a:lnTo>
                  <a:lnTo>
                    <a:pt x="116" y="70"/>
                  </a:lnTo>
                  <a:lnTo>
                    <a:pt x="103" y="68"/>
                  </a:lnTo>
                  <a:lnTo>
                    <a:pt x="90" y="67"/>
                  </a:lnTo>
                  <a:lnTo>
                    <a:pt x="78" y="67"/>
                  </a:lnTo>
                  <a:lnTo>
                    <a:pt x="67" y="67"/>
                  </a:lnTo>
                  <a:lnTo>
                    <a:pt x="56" y="67"/>
                  </a:lnTo>
                  <a:lnTo>
                    <a:pt x="46" y="67"/>
                  </a:lnTo>
                  <a:lnTo>
                    <a:pt x="37" y="67"/>
                  </a:lnTo>
                  <a:lnTo>
                    <a:pt x="29" y="67"/>
                  </a:lnTo>
                  <a:lnTo>
                    <a:pt x="21" y="67"/>
                  </a:lnTo>
                  <a:lnTo>
                    <a:pt x="16" y="70"/>
                  </a:lnTo>
                  <a:lnTo>
                    <a:pt x="10" y="72"/>
                  </a:lnTo>
                  <a:lnTo>
                    <a:pt x="6" y="74"/>
                  </a:lnTo>
                  <a:lnTo>
                    <a:pt x="2" y="78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4" y="106"/>
                  </a:lnTo>
                  <a:lnTo>
                    <a:pt x="6" y="114"/>
                  </a:lnTo>
                  <a:lnTo>
                    <a:pt x="10" y="124"/>
                  </a:lnTo>
                  <a:lnTo>
                    <a:pt x="14" y="133"/>
                  </a:lnTo>
                  <a:lnTo>
                    <a:pt x="19" y="143"/>
                  </a:lnTo>
                  <a:lnTo>
                    <a:pt x="23" y="150"/>
                  </a:lnTo>
                  <a:lnTo>
                    <a:pt x="27" y="160"/>
                  </a:lnTo>
                  <a:lnTo>
                    <a:pt x="33" y="167"/>
                  </a:lnTo>
                  <a:lnTo>
                    <a:pt x="37" y="177"/>
                  </a:lnTo>
                  <a:lnTo>
                    <a:pt x="40" y="183"/>
                  </a:lnTo>
                  <a:lnTo>
                    <a:pt x="44" y="190"/>
                  </a:lnTo>
                  <a:lnTo>
                    <a:pt x="46" y="196"/>
                  </a:lnTo>
                  <a:lnTo>
                    <a:pt x="48" y="200"/>
                  </a:lnTo>
                  <a:lnTo>
                    <a:pt x="50" y="203"/>
                  </a:lnTo>
                  <a:lnTo>
                    <a:pt x="52" y="209"/>
                  </a:lnTo>
                  <a:lnTo>
                    <a:pt x="54" y="217"/>
                  </a:lnTo>
                  <a:lnTo>
                    <a:pt x="59" y="226"/>
                  </a:lnTo>
                  <a:lnTo>
                    <a:pt x="63" y="236"/>
                  </a:lnTo>
                  <a:lnTo>
                    <a:pt x="69" y="247"/>
                  </a:lnTo>
                  <a:lnTo>
                    <a:pt x="75" y="259"/>
                  </a:lnTo>
                  <a:lnTo>
                    <a:pt x="80" y="272"/>
                  </a:lnTo>
                  <a:lnTo>
                    <a:pt x="84" y="283"/>
                  </a:lnTo>
                  <a:lnTo>
                    <a:pt x="92" y="297"/>
                  </a:lnTo>
                  <a:lnTo>
                    <a:pt x="96" y="310"/>
                  </a:lnTo>
                  <a:lnTo>
                    <a:pt x="103" y="323"/>
                  </a:lnTo>
                  <a:lnTo>
                    <a:pt x="107" y="335"/>
                  </a:lnTo>
                  <a:lnTo>
                    <a:pt x="111" y="348"/>
                  </a:lnTo>
                  <a:lnTo>
                    <a:pt x="115" y="359"/>
                  </a:lnTo>
                  <a:lnTo>
                    <a:pt x="116" y="371"/>
                  </a:lnTo>
                  <a:lnTo>
                    <a:pt x="120" y="380"/>
                  </a:lnTo>
                  <a:lnTo>
                    <a:pt x="124" y="395"/>
                  </a:lnTo>
                  <a:lnTo>
                    <a:pt x="130" y="412"/>
                  </a:lnTo>
                  <a:lnTo>
                    <a:pt x="135" y="431"/>
                  </a:lnTo>
                  <a:lnTo>
                    <a:pt x="143" y="452"/>
                  </a:lnTo>
                  <a:lnTo>
                    <a:pt x="151" y="475"/>
                  </a:lnTo>
                  <a:lnTo>
                    <a:pt x="158" y="498"/>
                  </a:lnTo>
                  <a:lnTo>
                    <a:pt x="166" y="523"/>
                  </a:lnTo>
                  <a:lnTo>
                    <a:pt x="173" y="546"/>
                  </a:lnTo>
                  <a:lnTo>
                    <a:pt x="181" y="568"/>
                  </a:lnTo>
                  <a:lnTo>
                    <a:pt x="187" y="587"/>
                  </a:lnTo>
                  <a:lnTo>
                    <a:pt x="194" y="608"/>
                  </a:lnTo>
                  <a:lnTo>
                    <a:pt x="200" y="623"/>
                  </a:lnTo>
                  <a:lnTo>
                    <a:pt x="204" y="637"/>
                  </a:lnTo>
                  <a:lnTo>
                    <a:pt x="208" y="648"/>
                  </a:lnTo>
                  <a:lnTo>
                    <a:pt x="210" y="654"/>
                  </a:lnTo>
                  <a:lnTo>
                    <a:pt x="210" y="658"/>
                  </a:lnTo>
                  <a:lnTo>
                    <a:pt x="211" y="663"/>
                  </a:lnTo>
                  <a:lnTo>
                    <a:pt x="213" y="667"/>
                  </a:lnTo>
                  <a:lnTo>
                    <a:pt x="215" y="677"/>
                  </a:lnTo>
                  <a:lnTo>
                    <a:pt x="217" y="682"/>
                  </a:lnTo>
                  <a:lnTo>
                    <a:pt x="219" y="692"/>
                  </a:lnTo>
                  <a:lnTo>
                    <a:pt x="223" y="703"/>
                  </a:lnTo>
                  <a:lnTo>
                    <a:pt x="227" y="715"/>
                  </a:lnTo>
                  <a:lnTo>
                    <a:pt x="229" y="726"/>
                  </a:lnTo>
                  <a:lnTo>
                    <a:pt x="232" y="739"/>
                  </a:lnTo>
                  <a:lnTo>
                    <a:pt x="234" y="753"/>
                  </a:lnTo>
                  <a:lnTo>
                    <a:pt x="238" y="766"/>
                  </a:lnTo>
                  <a:lnTo>
                    <a:pt x="242" y="779"/>
                  </a:lnTo>
                  <a:lnTo>
                    <a:pt x="246" y="796"/>
                  </a:lnTo>
                  <a:lnTo>
                    <a:pt x="248" y="814"/>
                  </a:lnTo>
                  <a:lnTo>
                    <a:pt x="250" y="831"/>
                  </a:lnTo>
                  <a:lnTo>
                    <a:pt x="250" y="838"/>
                  </a:lnTo>
                  <a:lnTo>
                    <a:pt x="251" y="844"/>
                  </a:lnTo>
                  <a:lnTo>
                    <a:pt x="253" y="852"/>
                  </a:lnTo>
                  <a:lnTo>
                    <a:pt x="253" y="859"/>
                  </a:lnTo>
                  <a:lnTo>
                    <a:pt x="255" y="865"/>
                  </a:lnTo>
                  <a:lnTo>
                    <a:pt x="257" y="872"/>
                  </a:lnTo>
                  <a:lnTo>
                    <a:pt x="259" y="878"/>
                  </a:lnTo>
                  <a:lnTo>
                    <a:pt x="259" y="886"/>
                  </a:lnTo>
                  <a:lnTo>
                    <a:pt x="261" y="893"/>
                  </a:lnTo>
                  <a:lnTo>
                    <a:pt x="261" y="901"/>
                  </a:lnTo>
                  <a:lnTo>
                    <a:pt x="263" y="907"/>
                  </a:lnTo>
                  <a:lnTo>
                    <a:pt x="263" y="914"/>
                  </a:lnTo>
                  <a:lnTo>
                    <a:pt x="263" y="922"/>
                  </a:lnTo>
                  <a:lnTo>
                    <a:pt x="263" y="928"/>
                  </a:lnTo>
                  <a:lnTo>
                    <a:pt x="263" y="937"/>
                  </a:lnTo>
                  <a:lnTo>
                    <a:pt x="265" y="945"/>
                  </a:lnTo>
                  <a:lnTo>
                    <a:pt x="263" y="967"/>
                  </a:lnTo>
                  <a:lnTo>
                    <a:pt x="261" y="990"/>
                  </a:lnTo>
                  <a:lnTo>
                    <a:pt x="261" y="1009"/>
                  </a:lnTo>
                  <a:lnTo>
                    <a:pt x="261" y="1028"/>
                  </a:lnTo>
                  <a:lnTo>
                    <a:pt x="259" y="1044"/>
                  </a:lnTo>
                  <a:lnTo>
                    <a:pt x="259" y="1057"/>
                  </a:lnTo>
                  <a:lnTo>
                    <a:pt x="259" y="1072"/>
                  </a:lnTo>
                  <a:lnTo>
                    <a:pt x="259" y="1083"/>
                  </a:lnTo>
                  <a:lnTo>
                    <a:pt x="257" y="1095"/>
                  </a:lnTo>
                  <a:lnTo>
                    <a:pt x="257" y="1104"/>
                  </a:lnTo>
                  <a:lnTo>
                    <a:pt x="255" y="1114"/>
                  </a:lnTo>
                  <a:lnTo>
                    <a:pt x="253" y="1123"/>
                  </a:lnTo>
                  <a:lnTo>
                    <a:pt x="251" y="1133"/>
                  </a:lnTo>
                  <a:lnTo>
                    <a:pt x="250" y="1142"/>
                  </a:lnTo>
                  <a:lnTo>
                    <a:pt x="246" y="1152"/>
                  </a:lnTo>
                  <a:lnTo>
                    <a:pt x="244" y="1161"/>
                  </a:lnTo>
                  <a:lnTo>
                    <a:pt x="238" y="1171"/>
                  </a:lnTo>
                  <a:lnTo>
                    <a:pt x="232" y="1184"/>
                  </a:lnTo>
                  <a:lnTo>
                    <a:pt x="227" y="1197"/>
                  </a:lnTo>
                  <a:lnTo>
                    <a:pt x="221" y="1211"/>
                  </a:lnTo>
                  <a:lnTo>
                    <a:pt x="213" y="1226"/>
                  </a:lnTo>
                  <a:lnTo>
                    <a:pt x="206" y="1241"/>
                  </a:lnTo>
                  <a:lnTo>
                    <a:pt x="200" y="1256"/>
                  </a:lnTo>
                  <a:lnTo>
                    <a:pt x="192" y="1273"/>
                  </a:lnTo>
                  <a:lnTo>
                    <a:pt x="187" y="1287"/>
                  </a:lnTo>
                  <a:lnTo>
                    <a:pt x="179" y="1300"/>
                  </a:lnTo>
                  <a:lnTo>
                    <a:pt x="173" y="1313"/>
                  </a:lnTo>
                  <a:lnTo>
                    <a:pt x="170" y="1327"/>
                  </a:lnTo>
                  <a:lnTo>
                    <a:pt x="164" y="1336"/>
                  </a:lnTo>
                  <a:lnTo>
                    <a:pt x="160" y="1346"/>
                  </a:lnTo>
                  <a:lnTo>
                    <a:pt x="158" y="1353"/>
                  </a:lnTo>
                  <a:lnTo>
                    <a:pt x="158" y="1359"/>
                  </a:lnTo>
                  <a:lnTo>
                    <a:pt x="158" y="1361"/>
                  </a:lnTo>
                  <a:lnTo>
                    <a:pt x="162" y="1365"/>
                  </a:lnTo>
                  <a:lnTo>
                    <a:pt x="168" y="1367"/>
                  </a:lnTo>
                  <a:lnTo>
                    <a:pt x="177" y="1369"/>
                  </a:lnTo>
                  <a:lnTo>
                    <a:pt x="187" y="1370"/>
                  </a:lnTo>
                  <a:lnTo>
                    <a:pt x="198" y="1372"/>
                  </a:lnTo>
                  <a:lnTo>
                    <a:pt x="211" y="1374"/>
                  </a:lnTo>
                  <a:lnTo>
                    <a:pt x="225" y="1376"/>
                  </a:lnTo>
                  <a:lnTo>
                    <a:pt x="238" y="1376"/>
                  </a:lnTo>
                  <a:lnTo>
                    <a:pt x="250" y="1376"/>
                  </a:lnTo>
                  <a:lnTo>
                    <a:pt x="263" y="1376"/>
                  </a:lnTo>
                  <a:lnTo>
                    <a:pt x="274" y="1378"/>
                  </a:lnTo>
                  <a:lnTo>
                    <a:pt x="282" y="1378"/>
                  </a:lnTo>
                  <a:lnTo>
                    <a:pt x="289" y="1378"/>
                  </a:lnTo>
                  <a:lnTo>
                    <a:pt x="295" y="1378"/>
                  </a:lnTo>
                  <a:lnTo>
                    <a:pt x="297" y="1378"/>
                  </a:lnTo>
                  <a:lnTo>
                    <a:pt x="308" y="1359"/>
                  </a:lnTo>
                  <a:lnTo>
                    <a:pt x="308" y="135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36" name="Freeform 108"/>
            <p:cNvSpPr>
              <a:spLocks/>
            </p:cNvSpPr>
            <p:nvPr/>
          </p:nvSpPr>
          <p:spPr bwMode="auto">
            <a:xfrm>
              <a:off x="2848" y="2981"/>
              <a:ext cx="240" cy="37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4" y="49"/>
                </a:cxn>
                <a:cxn ang="0">
                  <a:pos x="12" y="53"/>
                </a:cxn>
                <a:cxn ang="0">
                  <a:pos x="27" y="55"/>
                </a:cxn>
                <a:cxn ang="0">
                  <a:pos x="54" y="57"/>
                </a:cxn>
                <a:cxn ang="0">
                  <a:pos x="84" y="59"/>
                </a:cxn>
                <a:cxn ang="0">
                  <a:pos x="122" y="61"/>
                </a:cxn>
                <a:cxn ang="0">
                  <a:pos x="160" y="65"/>
                </a:cxn>
                <a:cxn ang="0">
                  <a:pos x="198" y="66"/>
                </a:cxn>
                <a:cxn ang="0">
                  <a:pos x="232" y="68"/>
                </a:cxn>
                <a:cxn ang="0">
                  <a:pos x="263" y="70"/>
                </a:cxn>
                <a:cxn ang="0">
                  <a:pos x="297" y="72"/>
                </a:cxn>
                <a:cxn ang="0">
                  <a:pos x="333" y="72"/>
                </a:cxn>
                <a:cxn ang="0">
                  <a:pos x="371" y="72"/>
                </a:cxn>
                <a:cxn ang="0">
                  <a:pos x="405" y="70"/>
                </a:cxn>
                <a:cxn ang="0">
                  <a:pos x="436" y="66"/>
                </a:cxn>
                <a:cxn ang="0">
                  <a:pos x="458" y="63"/>
                </a:cxn>
                <a:cxn ang="0">
                  <a:pos x="474" y="57"/>
                </a:cxn>
                <a:cxn ang="0">
                  <a:pos x="477" y="47"/>
                </a:cxn>
                <a:cxn ang="0">
                  <a:pos x="477" y="38"/>
                </a:cxn>
                <a:cxn ang="0">
                  <a:pos x="477" y="32"/>
                </a:cxn>
                <a:cxn ang="0">
                  <a:pos x="472" y="25"/>
                </a:cxn>
                <a:cxn ang="0">
                  <a:pos x="460" y="25"/>
                </a:cxn>
                <a:cxn ang="0">
                  <a:pos x="451" y="25"/>
                </a:cxn>
                <a:cxn ang="0">
                  <a:pos x="438" y="25"/>
                </a:cxn>
                <a:cxn ang="0">
                  <a:pos x="426" y="25"/>
                </a:cxn>
                <a:cxn ang="0">
                  <a:pos x="415" y="25"/>
                </a:cxn>
                <a:cxn ang="0">
                  <a:pos x="405" y="25"/>
                </a:cxn>
                <a:cxn ang="0">
                  <a:pos x="394" y="25"/>
                </a:cxn>
                <a:cxn ang="0">
                  <a:pos x="382" y="25"/>
                </a:cxn>
                <a:cxn ang="0">
                  <a:pos x="367" y="27"/>
                </a:cxn>
                <a:cxn ang="0">
                  <a:pos x="350" y="28"/>
                </a:cxn>
                <a:cxn ang="0">
                  <a:pos x="329" y="28"/>
                </a:cxn>
                <a:cxn ang="0">
                  <a:pos x="308" y="27"/>
                </a:cxn>
                <a:cxn ang="0">
                  <a:pos x="285" y="23"/>
                </a:cxn>
                <a:cxn ang="0">
                  <a:pos x="263" y="19"/>
                </a:cxn>
                <a:cxn ang="0">
                  <a:pos x="242" y="13"/>
                </a:cxn>
                <a:cxn ang="0">
                  <a:pos x="223" y="8"/>
                </a:cxn>
                <a:cxn ang="0">
                  <a:pos x="204" y="2"/>
                </a:cxn>
                <a:cxn ang="0">
                  <a:pos x="190" y="0"/>
                </a:cxn>
                <a:cxn ang="0">
                  <a:pos x="179" y="0"/>
                </a:cxn>
                <a:cxn ang="0">
                  <a:pos x="158" y="0"/>
                </a:cxn>
                <a:cxn ang="0">
                  <a:pos x="132" y="0"/>
                </a:cxn>
                <a:cxn ang="0">
                  <a:pos x="101" y="2"/>
                </a:cxn>
                <a:cxn ang="0">
                  <a:pos x="69" y="2"/>
                </a:cxn>
                <a:cxn ang="0">
                  <a:pos x="40" y="4"/>
                </a:cxn>
                <a:cxn ang="0">
                  <a:pos x="19" y="6"/>
                </a:cxn>
                <a:cxn ang="0">
                  <a:pos x="8" y="8"/>
                </a:cxn>
                <a:cxn ang="0">
                  <a:pos x="6" y="8"/>
                </a:cxn>
              </a:cxnLst>
              <a:rect l="0" t="0" r="r" b="b"/>
              <a:pathLst>
                <a:path w="479" h="72">
                  <a:moveTo>
                    <a:pt x="6" y="8"/>
                  </a:moveTo>
                  <a:lnTo>
                    <a:pt x="4" y="11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4" y="49"/>
                  </a:lnTo>
                  <a:lnTo>
                    <a:pt x="8" y="53"/>
                  </a:lnTo>
                  <a:lnTo>
                    <a:pt x="12" y="53"/>
                  </a:lnTo>
                  <a:lnTo>
                    <a:pt x="17" y="55"/>
                  </a:lnTo>
                  <a:lnTo>
                    <a:pt x="27" y="55"/>
                  </a:lnTo>
                  <a:lnTo>
                    <a:pt x="40" y="57"/>
                  </a:lnTo>
                  <a:lnTo>
                    <a:pt x="54" y="57"/>
                  </a:lnTo>
                  <a:lnTo>
                    <a:pt x="69" y="59"/>
                  </a:lnTo>
                  <a:lnTo>
                    <a:pt x="84" y="59"/>
                  </a:lnTo>
                  <a:lnTo>
                    <a:pt x="103" y="61"/>
                  </a:lnTo>
                  <a:lnTo>
                    <a:pt x="122" y="61"/>
                  </a:lnTo>
                  <a:lnTo>
                    <a:pt x="141" y="63"/>
                  </a:lnTo>
                  <a:lnTo>
                    <a:pt x="160" y="65"/>
                  </a:lnTo>
                  <a:lnTo>
                    <a:pt x="181" y="65"/>
                  </a:lnTo>
                  <a:lnTo>
                    <a:pt x="198" y="66"/>
                  </a:lnTo>
                  <a:lnTo>
                    <a:pt x="217" y="68"/>
                  </a:lnTo>
                  <a:lnTo>
                    <a:pt x="232" y="68"/>
                  </a:lnTo>
                  <a:lnTo>
                    <a:pt x="249" y="70"/>
                  </a:lnTo>
                  <a:lnTo>
                    <a:pt x="263" y="70"/>
                  </a:lnTo>
                  <a:lnTo>
                    <a:pt x="280" y="70"/>
                  </a:lnTo>
                  <a:lnTo>
                    <a:pt x="297" y="72"/>
                  </a:lnTo>
                  <a:lnTo>
                    <a:pt x="316" y="72"/>
                  </a:lnTo>
                  <a:lnTo>
                    <a:pt x="333" y="72"/>
                  </a:lnTo>
                  <a:lnTo>
                    <a:pt x="352" y="72"/>
                  </a:lnTo>
                  <a:lnTo>
                    <a:pt x="371" y="72"/>
                  </a:lnTo>
                  <a:lnTo>
                    <a:pt x="390" y="72"/>
                  </a:lnTo>
                  <a:lnTo>
                    <a:pt x="405" y="70"/>
                  </a:lnTo>
                  <a:lnTo>
                    <a:pt x="422" y="70"/>
                  </a:lnTo>
                  <a:lnTo>
                    <a:pt x="436" y="66"/>
                  </a:lnTo>
                  <a:lnTo>
                    <a:pt x="449" y="65"/>
                  </a:lnTo>
                  <a:lnTo>
                    <a:pt x="458" y="63"/>
                  </a:lnTo>
                  <a:lnTo>
                    <a:pt x="468" y="61"/>
                  </a:lnTo>
                  <a:lnTo>
                    <a:pt x="474" y="57"/>
                  </a:lnTo>
                  <a:lnTo>
                    <a:pt x="477" y="51"/>
                  </a:lnTo>
                  <a:lnTo>
                    <a:pt x="477" y="47"/>
                  </a:lnTo>
                  <a:lnTo>
                    <a:pt x="477" y="44"/>
                  </a:lnTo>
                  <a:lnTo>
                    <a:pt x="477" y="38"/>
                  </a:lnTo>
                  <a:lnTo>
                    <a:pt x="479" y="36"/>
                  </a:lnTo>
                  <a:lnTo>
                    <a:pt x="477" y="32"/>
                  </a:lnTo>
                  <a:lnTo>
                    <a:pt x="477" y="28"/>
                  </a:lnTo>
                  <a:lnTo>
                    <a:pt x="472" y="25"/>
                  </a:lnTo>
                  <a:lnTo>
                    <a:pt x="466" y="25"/>
                  </a:lnTo>
                  <a:lnTo>
                    <a:pt x="460" y="25"/>
                  </a:lnTo>
                  <a:lnTo>
                    <a:pt x="457" y="25"/>
                  </a:lnTo>
                  <a:lnTo>
                    <a:pt x="451" y="25"/>
                  </a:lnTo>
                  <a:lnTo>
                    <a:pt x="445" y="25"/>
                  </a:lnTo>
                  <a:lnTo>
                    <a:pt x="438" y="25"/>
                  </a:lnTo>
                  <a:lnTo>
                    <a:pt x="432" y="25"/>
                  </a:lnTo>
                  <a:lnTo>
                    <a:pt x="426" y="25"/>
                  </a:lnTo>
                  <a:lnTo>
                    <a:pt x="420" y="25"/>
                  </a:lnTo>
                  <a:lnTo>
                    <a:pt x="415" y="25"/>
                  </a:lnTo>
                  <a:lnTo>
                    <a:pt x="411" y="25"/>
                  </a:lnTo>
                  <a:lnTo>
                    <a:pt x="405" y="25"/>
                  </a:lnTo>
                  <a:lnTo>
                    <a:pt x="400" y="25"/>
                  </a:lnTo>
                  <a:lnTo>
                    <a:pt x="394" y="25"/>
                  </a:lnTo>
                  <a:lnTo>
                    <a:pt x="388" y="25"/>
                  </a:lnTo>
                  <a:lnTo>
                    <a:pt x="382" y="25"/>
                  </a:lnTo>
                  <a:lnTo>
                    <a:pt x="375" y="27"/>
                  </a:lnTo>
                  <a:lnTo>
                    <a:pt x="367" y="27"/>
                  </a:lnTo>
                  <a:lnTo>
                    <a:pt x="360" y="27"/>
                  </a:lnTo>
                  <a:lnTo>
                    <a:pt x="350" y="28"/>
                  </a:lnTo>
                  <a:lnTo>
                    <a:pt x="343" y="28"/>
                  </a:lnTo>
                  <a:lnTo>
                    <a:pt x="329" y="28"/>
                  </a:lnTo>
                  <a:lnTo>
                    <a:pt x="320" y="28"/>
                  </a:lnTo>
                  <a:lnTo>
                    <a:pt x="308" y="27"/>
                  </a:lnTo>
                  <a:lnTo>
                    <a:pt x="297" y="27"/>
                  </a:lnTo>
                  <a:lnTo>
                    <a:pt x="285" y="23"/>
                  </a:lnTo>
                  <a:lnTo>
                    <a:pt x="274" y="21"/>
                  </a:lnTo>
                  <a:lnTo>
                    <a:pt x="263" y="19"/>
                  </a:lnTo>
                  <a:lnTo>
                    <a:pt x="253" y="17"/>
                  </a:lnTo>
                  <a:lnTo>
                    <a:pt x="242" y="13"/>
                  </a:lnTo>
                  <a:lnTo>
                    <a:pt x="232" y="9"/>
                  </a:lnTo>
                  <a:lnTo>
                    <a:pt x="223" y="8"/>
                  </a:lnTo>
                  <a:lnTo>
                    <a:pt x="213" y="6"/>
                  </a:lnTo>
                  <a:lnTo>
                    <a:pt x="204" y="2"/>
                  </a:lnTo>
                  <a:lnTo>
                    <a:pt x="198" y="2"/>
                  </a:lnTo>
                  <a:lnTo>
                    <a:pt x="190" y="0"/>
                  </a:lnTo>
                  <a:lnTo>
                    <a:pt x="187" y="0"/>
                  </a:lnTo>
                  <a:lnTo>
                    <a:pt x="179" y="0"/>
                  </a:lnTo>
                  <a:lnTo>
                    <a:pt x="170" y="0"/>
                  </a:lnTo>
                  <a:lnTo>
                    <a:pt x="158" y="0"/>
                  </a:lnTo>
                  <a:lnTo>
                    <a:pt x="147" y="0"/>
                  </a:lnTo>
                  <a:lnTo>
                    <a:pt x="132" y="0"/>
                  </a:lnTo>
                  <a:lnTo>
                    <a:pt x="116" y="2"/>
                  </a:lnTo>
                  <a:lnTo>
                    <a:pt x="101" y="2"/>
                  </a:lnTo>
                  <a:lnTo>
                    <a:pt x="86" y="2"/>
                  </a:lnTo>
                  <a:lnTo>
                    <a:pt x="69" y="2"/>
                  </a:lnTo>
                  <a:lnTo>
                    <a:pt x="55" y="4"/>
                  </a:lnTo>
                  <a:lnTo>
                    <a:pt x="40" y="4"/>
                  </a:lnTo>
                  <a:lnTo>
                    <a:pt x="31" y="6"/>
                  </a:lnTo>
                  <a:lnTo>
                    <a:pt x="19" y="6"/>
                  </a:lnTo>
                  <a:lnTo>
                    <a:pt x="14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BFF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37" name="Freeform 109"/>
            <p:cNvSpPr>
              <a:spLocks/>
            </p:cNvSpPr>
            <p:nvPr/>
          </p:nvSpPr>
          <p:spPr bwMode="auto">
            <a:xfrm>
              <a:off x="2940" y="3040"/>
              <a:ext cx="28" cy="35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7"/>
                </a:cxn>
                <a:cxn ang="0">
                  <a:pos x="9" y="15"/>
                </a:cxn>
                <a:cxn ang="0">
                  <a:pos x="7" y="19"/>
                </a:cxn>
                <a:cxn ang="0">
                  <a:pos x="7" y="25"/>
                </a:cxn>
                <a:cxn ang="0">
                  <a:pos x="5" y="28"/>
                </a:cxn>
                <a:cxn ang="0">
                  <a:pos x="5" y="34"/>
                </a:cxn>
                <a:cxn ang="0">
                  <a:pos x="4" y="40"/>
                </a:cxn>
                <a:cxn ang="0">
                  <a:pos x="4" y="44"/>
                </a:cxn>
                <a:cxn ang="0">
                  <a:pos x="2" y="49"/>
                </a:cxn>
                <a:cxn ang="0">
                  <a:pos x="2" y="53"/>
                </a:cxn>
                <a:cxn ang="0">
                  <a:pos x="0" y="59"/>
                </a:cxn>
                <a:cxn ang="0">
                  <a:pos x="2" y="63"/>
                </a:cxn>
                <a:cxn ang="0">
                  <a:pos x="4" y="63"/>
                </a:cxn>
                <a:cxn ang="0">
                  <a:pos x="9" y="64"/>
                </a:cxn>
                <a:cxn ang="0">
                  <a:pos x="13" y="64"/>
                </a:cxn>
                <a:cxn ang="0">
                  <a:pos x="19" y="66"/>
                </a:cxn>
                <a:cxn ang="0">
                  <a:pos x="23" y="66"/>
                </a:cxn>
                <a:cxn ang="0">
                  <a:pos x="28" y="68"/>
                </a:cxn>
                <a:cxn ang="0">
                  <a:pos x="34" y="68"/>
                </a:cxn>
                <a:cxn ang="0">
                  <a:pos x="38" y="68"/>
                </a:cxn>
                <a:cxn ang="0">
                  <a:pos x="42" y="68"/>
                </a:cxn>
                <a:cxn ang="0">
                  <a:pos x="45" y="68"/>
                </a:cxn>
                <a:cxn ang="0">
                  <a:pos x="53" y="66"/>
                </a:cxn>
                <a:cxn ang="0">
                  <a:pos x="55" y="63"/>
                </a:cxn>
                <a:cxn ang="0">
                  <a:pos x="55" y="59"/>
                </a:cxn>
                <a:cxn ang="0">
                  <a:pos x="55" y="57"/>
                </a:cxn>
                <a:cxn ang="0">
                  <a:pos x="55" y="51"/>
                </a:cxn>
                <a:cxn ang="0">
                  <a:pos x="55" y="47"/>
                </a:cxn>
                <a:cxn ang="0">
                  <a:pos x="55" y="44"/>
                </a:cxn>
                <a:cxn ang="0">
                  <a:pos x="55" y="38"/>
                </a:cxn>
                <a:cxn ang="0">
                  <a:pos x="55" y="34"/>
                </a:cxn>
                <a:cxn ang="0">
                  <a:pos x="55" y="28"/>
                </a:cxn>
                <a:cxn ang="0">
                  <a:pos x="53" y="25"/>
                </a:cxn>
                <a:cxn ang="0">
                  <a:pos x="51" y="19"/>
                </a:cxn>
                <a:cxn ang="0">
                  <a:pos x="51" y="15"/>
                </a:cxn>
                <a:cxn ang="0">
                  <a:pos x="51" y="11"/>
                </a:cxn>
                <a:cxn ang="0">
                  <a:pos x="47" y="6"/>
                </a:cxn>
                <a:cxn ang="0">
                  <a:pos x="45" y="2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6" y="2"/>
                </a:cxn>
                <a:cxn ang="0">
                  <a:pos x="21" y="2"/>
                </a:cxn>
                <a:cxn ang="0">
                  <a:pos x="17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4"/>
                </a:cxn>
              </a:cxnLst>
              <a:rect l="0" t="0" r="r" b="b"/>
              <a:pathLst>
                <a:path w="55" h="68">
                  <a:moveTo>
                    <a:pt x="13" y="4"/>
                  </a:moveTo>
                  <a:lnTo>
                    <a:pt x="11" y="7"/>
                  </a:lnTo>
                  <a:lnTo>
                    <a:pt x="9" y="15"/>
                  </a:lnTo>
                  <a:lnTo>
                    <a:pt x="7" y="19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5" y="34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2" y="49"/>
                  </a:lnTo>
                  <a:lnTo>
                    <a:pt x="2" y="53"/>
                  </a:lnTo>
                  <a:lnTo>
                    <a:pt x="0" y="59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9" y="64"/>
                  </a:lnTo>
                  <a:lnTo>
                    <a:pt x="13" y="64"/>
                  </a:lnTo>
                  <a:lnTo>
                    <a:pt x="19" y="66"/>
                  </a:lnTo>
                  <a:lnTo>
                    <a:pt x="23" y="66"/>
                  </a:lnTo>
                  <a:lnTo>
                    <a:pt x="28" y="68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5" y="68"/>
                  </a:lnTo>
                  <a:lnTo>
                    <a:pt x="53" y="66"/>
                  </a:lnTo>
                  <a:lnTo>
                    <a:pt x="55" y="63"/>
                  </a:lnTo>
                  <a:lnTo>
                    <a:pt x="55" y="59"/>
                  </a:lnTo>
                  <a:lnTo>
                    <a:pt x="55" y="57"/>
                  </a:lnTo>
                  <a:lnTo>
                    <a:pt x="55" y="51"/>
                  </a:lnTo>
                  <a:lnTo>
                    <a:pt x="55" y="47"/>
                  </a:lnTo>
                  <a:lnTo>
                    <a:pt x="55" y="44"/>
                  </a:lnTo>
                  <a:lnTo>
                    <a:pt x="55" y="38"/>
                  </a:lnTo>
                  <a:lnTo>
                    <a:pt x="55" y="34"/>
                  </a:lnTo>
                  <a:lnTo>
                    <a:pt x="55" y="28"/>
                  </a:lnTo>
                  <a:lnTo>
                    <a:pt x="53" y="25"/>
                  </a:lnTo>
                  <a:lnTo>
                    <a:pt x="51" y="19"/>
                  </a:lnTo>
                  <a:lnTo>
                    <a:pt x="51" y="15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BFF2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247" name="Freeform 119"/>
            <p:cNvSpPr>
              <a:spLocks/>
            </p:cNvSpPr>
            <p:nvPr/>
          </p:nvSpPr>
          <p:spPr bwMode="auto">
            <a:xfrm>
              <a:off x="2772" y="2908"/>
              <a:ext cx="169" cy="30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23" y="15"/>
                </a:cxn>
                <a:cxn ang="0">
                  <a:pos x="42" y="7"/>
                </a:cxn>
                <a:cxn ang="0">
                  <a:pos x="59" y="2"/>
                </a:cxn>
                <a:cxn ang="0">
                  <a:pos x="71" y="5"/>
                </a:cxn>
                <a:cxn ang="0">
                  <a:pos x="71" y="19"/>
                </a:cxn>
                <a:cxn ang="0">
                  <a:pos x="72" y="32"/>
                </a:cxn>
                <a:cxn ang="0">
                  <a:pos x="84" y="45"/>
                </a:cxn>
                <a:cxn ang="0">
                  <a:pos x="105" y="41"/>
                </a:cxn>
                <a:cxn ang="0">
                  <a:pos x="116" y="32"/>
                </a:cxn>
                <a:cxn ang="0">
                  <a:pos x="137" y="19"/>
                </a:cxn>
                <a:cxn ang="0">
                  <a:pos x="156" y="7"/>
                </a:cxn>
                <a:cxn ang="0">
                  <a:pos x="173" y="2"/>
                </a:cxn>
                <a:cxn ang="0">
                  <a:pos x="181" y="5"/>
                </a:cxn>
                <a:cxn ang="0">
                  <a:pos x="179" y="21"/>
                </a:cxn>
                <a:cxn ang="0">
                  <a:pos x="181" y="36"/>
                </a:cxn>
                <a:cxn ang="0">
                  <a:pos x="190" y="43"/>
                </a:cxn>
                <a:cxn ang="0">
                  <a:pos x="204" y="36"/>
                </a:cxn>
                <a:cxn ang="0">
                  <a:pos x="219" y="26"/>
                </a:cxn>
                <a:cxn ang="0">
                  <a:pos x="240" y="15"/>
                </a:cxn>
                <a:cxn ang="0">
                  <a:pos x="261" y="5"/>
                </a:cxn>
                <a:cxn ang="0">
                  <a:pos x="276" y="0"/>
                </a:cxn>
                <a:cxn ang="0">
                  <a:pos x="282" y="5"/>
                </a:cxn>
                <a:cxn ang="0">
                  <a:pos x="285" y="22"/>
                </a:cxn>
                <a:cxn ang="0">
                  <a:pos x="299" y="36"/>
                </a:cxn>
                <a:cxn ang="0">
                  <a:pos x="312" y="38"/>
                </a:cxn>
                <a:cxn ang="0">
                  <a:pos x="325" y="36"/>
                </a:cxn>
                <a:cxn ang="0">
                  <a:pos x="337" y="36"/>
                </a:cxn>
                <a:cxn ang="0">
                  <a:pos x="335" y="41"/>
                </a:cxn>
                <a:cxn ang="0">
                  <a:pos x="325" y="45"/>
                </a:cxn>
                <a:cxn ang="0">
                  <a:pos x="308" y="47"/>
                </a:cxn>
                <a:cxn ang="0">
                  <a:pos x="289" y="43"/>
                </a:cxn>
                <a:cxn ang="0">
                  <a:pos x="280" y="28"/>
                </a:cxn>
                <a:cxn ang="0">
                  <a:pos x="272" y="15"/>
                </a:cxn>
                <a:cxn ang="0">
                  <a:pos x="266" y="15"/>
                </a:cxn>
                <a:cxn ang="0">
                  <a:pos x="253" y="22"/>
                </a:cxn>
                <a:cxn ang="0">
                  <a:pos x="240" y="32"/>
                </a:cxn>
                <a:cxn ang="0">
                  <a:pos x="223" y="41"/>
                </a:cxn>
                <a:cxn ang="0">
                  <a:pos x="207" y="51"/>
                </a:cxn>
                <a:cxn ang="0">
                  <a:pos x="192" y="53"/>
                </a:cxn>
                <a:cxn ang="0">
                  <a:pos x="175" y="49"/>
                </a:cxn>
                <a:cxn ang="0">
                  <a:pos x="168" y="38"/>
                </a:cxn>
                <a:cxn ang="0">
                  <a:pos x="166" y="30"/>
                </a:cxn>
                <a:cxn ang="0">
                  <a:pos x="154" y="32"/>
                </a:cxn>
                <a:cxn ang="0">
                  <a:pos x="135" y="40"/>
                </a:cxn>
                <a:cxn ang="0">
                  <a:pos x="114" y="49"/>
                </a:cxn>
                <a:cxn ang="0">
                  <a:pos x="95" y="57"/>
                </a:cxn>
                <a:cxn ang="0">
                  <a:pos x="82" y="59"/>
                </a:cxn>
                <a:cxn ang="0">
                  <a:pos x="71" y="41"/>
                </a:cxn>
                <a:cxn ang="0">
                  <a:pos x="65" y="24"/>
                </a:cxn>
                <a:cxn ang="0">
                  <a:pos x="59" y="21"/>
                </a:cxn>
                <a:cxn ang="0">
                  <a:pos x="44" y="22"/>
                </a:cxn>
                <a:cxn ang="0">
                  <a:pos x="33" y="26"/>
                </a:cxn>
                <a:cxn ang="0">
                  <a:pos x="17" y="28"/>
                </a:cxn>
                <a:cxn ang="0">
                  <a:pos x="6" y="32"/>
                </a:cxn>
                <a:cxn ang="0">
                  <a:pos x="0" y="32"/>
                </a:cxn>
                <a:cxn ang="0">
                  <a:pos x="4" y="26"/>
                </a:cxn>
              </a:cxnLst>
              <a:rect l="0" t="0" r="r" b="b"/>
              <a:pathLst>
                <a:path w="339" h="59">
                  <a:moveTo>
                    <a:pt x="4" y="26"/>
                  </a:moveTo>
                  <a:lnTo>
                    <a:pt x="4" y="24"/>
                  </a:lnTo>
                  <a:lnTo>
                    <a:pt x="8" y="22"/>
                  </a:lnTo>
                  <a:lnTo>
                    <a:pt x="12" y="21"/>
                  </a:lnTo>
                  <a:lnTo>
                    <a:pt x="17" y="19"/>
                  </a:lnTo>
                  <a:lnTo>
                    <a:pt x="23" y="15"/>
                  </a:lnTo>
                  <a:lnTo>
                    <a:pt x="29" y="11"/>
                  </a:lnTo>
                  <a:lnTo>
                    <a:pt x="36" y="9"/>
                  </a:lnTo>
                  <a:lnTo>
                    <a:pt x="42" y="7"/>
                  </a:lnTo>
                  <a:lnTo>
                    <a:pt x="48" y="5"/>
                  </a:lnTo>
                  <a:lnTo>
                    <a:pt x="53" y="3"/>
                  </a:lnTo>
                  <a:lnTo>
                    <a:pt x="59" y="2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71" y="5"/>
                  </a:lnTo>
                  <a:lnTo>
                    <a:pt x="72" y="9"/>
                  </a:lnTo>
                  <a:lnTo>
                    <a:pt x="72" y="15"/>
                  </a:lnTo>
                  <a:lnTo>
                    <a:pt x="71" y="19"/>
                  </a:lnTo>
                  <a:lnTo>
                    <a:pt x="71" y="24"/>
                  </a:lnTo>
                  <a:lnTo>
                    <a:pt x="71" y="28"/>
                  </a:lnTo>
                  <a:lnTo>
                    <a:pt x="72" y="32"/>
                  </a:lnTo>
                  <a:lnTo>
                    <a:pt x="76" y="40"/>
                  </a:lnTo>
                  <a:lnTo>
                    <a:pt x="80" y="43"/>
                  </a:lnTo>
                  <a:lnTo>
                    <a:pt x="84" y="45"/>
                  </a:lnTo>
                  <a:lnTo>
                    <a:pt x="90" y="45"/>
                  </a:lnTo>
                  <a:lnTo>
                    <a:pt x="97" y="45"/>
                  </a:lnTo>
                  <a:lnTo>
                    <a:pt x="105" y="41"/>
                  </a:lnTo>
                  <a:lnTo>
                    <a:pt x="107" y="40"/>
                  </a:lnTo>
                  <a:lnTo>
                    <a:pt x="112" y="36"/>
                  </a:lnTo>
                  <a:lnTo>
                    <a:pt x="116" y="32"/>
                  </a:lnTo>
                  <a:lnTo>
                    <a:pt x="124" y="28"/>
                  </a:lnTo>
                  <a:lnTo>
                    <a:pt x="130" y="22"/>
                  </a:lnTo>
                  <a:lnTo>
                    <a:pt x="137" y="19"/>
                  </a:lnTo>
                  <a:lnTo>
                    <a:pt x="143" y="15"/>
                  </a:lnTo>
                  <a:lnTo>
                    <a:pt x="150" y="11"/>
                  </a:lnTo>
                  <a:lnTo>
                    <a:pt x="156" y="7"/>
                  </a:lnTo>
                  <a:lnTo>
                    <a:pt x="162" y="5"/>
                  </a:lnTo>
                  <a:lnTo>
                    <a:pt x="168" y="2"/>
                  </a:lnTo>
                  <a:lnTo>
                    <a:pt x="173" y="2"/>
                  </a:lnTo>
                  <a:lnTo>
                    <a:pt x="175" y="2"/>
                  </a:lnTo>
                  <a:lnTo>
                    <a:pt x="179" y="3"/>
                  </a:lnTo>
                  <a:lnTo>
                    <a:pt x="181" y="5"/>
                  </a:lnTo>
                  <a:lnTo>
                    <a:pt x="181" y="11"/>
                  </a:lnTo>
                  <a:lnTo>
                    <a:pt x="181" y="17"/>
                  </a:lnTo>
                  <a:lnTo>
                    <a:pt x="179" y="21"/>
                  </a:lnTo>
                  <a:lnTo>
                    <a:pt x="179" y="24"/>
                  </a:lnTo>
                  <a:lnTo>
                    <a:pt x="181" y="28"/>
                  </a:lnTo>
                  <a:lnTo>
                    <a:pt x="181" y="36"/>
                  </a:lnTo>
                  <a:lnTo>
                    <a:pt x="185" y="40"/>
                  </a:lnTo>
                  <a:lnTo>
                    <a:pt x="187" y="41"/>
                  </a:lnTo>
                  <a:lnTo>
                    <a:pt x="190" y="43"/>
                  </a:lnTo>
                  <a:lnTo>
                    <a:pt x="196" y="41"/>
                  </a:lnTo>
                  <a:lnTo>
                    <a:pt x="202" y="40"/>
                  </a:lnTo>
                  <a:lnTo>
                    <a:pt x="204" y="36"/>
                  </a:lnTo>
                  <a:lnTo>
                    <a:pt x="209" y="34"/>
                  </a:lnTo>
                  <a:lnTo>
                    <a:pt x="213" y="30"/>
                  </a:lnTo>
                  <a:lnTo>
                    <a:pt x="219" y="26"/>
                  </a:lnTo>
                  <a:lnTo>
                    <a:pt x="226" y="22"/>
                  </a:lnTo>
                  <a:lnTo>
                    <a:pt x="232" y="19"/>
                  </a:lnTo>
                  <a:lnTo>
                    <a:pt x="240" y="15"/>
                  </a:lnTo>
                  <a:lnTo>
                    <a:pt x="247" y="11"/>
                  </a:lnTo>
                  <a:lnTo>
                    <a:pt x="253" y="7"/>
                  </a:lnTo>
                  <a:lnTo>
                    <a:pt x="261" y="5"/>
                  </a:lnTo>
                  <a:lnTo>
                    <a:pt x="266" y="2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0" y="0"/>
                  </a:lnTo>
                  <a:lnTo>
                    <a:pt x="280" y="2"/>
                  </a:lnTo>
                  <a:lnTo>
                    <a:pt x="282" y="5"/>
                  </a:lnTo>
                  <a:lnTo>
                    <a:pt x="282" y="11"/>
                  </a:lnTo>
                  <a:lnTo>
                    <a:pt x="284" y="17"/>
                  </a:lnTo>
                  <a:lnTo>
                    <a:pt x="285" y="22"/>
                  </a:lnTo>
                  <a:lnTo>
                    <a:pt x="289" y="30"/>
                  </a:lnTo>
                  <a:lnTo>
                    <a:pt x="293" y="34"/>
                  </a:lnTo>
                  <a:lnTo>
                    <a:pt x="299" y="36"/>
                  </a:lnTo>
                  <a:lnTo>
                    <a:pt x="303" y="38"/>
                  </a:lnTo>
                  <a:lnTo>
                    <a:pt x="306" y="38"/>
                  </a:lnTo>
                  <a:lnTo>
                    <a:pt x="312" y="38"/>
                  </a:lnTo>
                  <a:lnTo>
                    <a:pt x="318" y="38"/>
                  </a:lnTo>
                  <a:lnTo>
                    <a:pt x="322" y="36"/>
                  </a:lnTo>
                  <a:lnTo>
                    <a:pt x="325" y="36"/>
                  </a:lnTo>
                  <a:lnTo>
                    <a:pt x="331" y="36"/>
                  </a:lnTo>
                  <a:lnTo>
                    <a:pt x="333" y="36"/>
                  </a:lnTo>
                  <a:lnTo>
                    <a:pt x="337" y="36"/>
                  </a:lnTo>
                  <a:lnTo>
                    <a:pt x="339" y="36"/>
                  </a:lnTo>
                  <a:lnTo>
                    <a:pt x="339" y="38"/>
                  </a:lnTo>
                  <a:lnTo>
                    <a:pt x="335" y="41"/>
                  </a:lnTo>
                  <a:lnTo>
                    <a:pt x="333" y="43"/>
                  </a:lnTo>
                  <a:lnTo>
                    <a:pt x="329" y="45"/>
                  </a:lnTo>
                  <a:lnTo>
                    <a:pt x="325" y="45"/>
                  </a:lnTo>
                  <a:lnTo>
                    <a:pt x="322" y="47"/>
                  </a:lnTo>
                  <a:lnTo>
                    <a:pt x="314" y="47"/>
                  </a:lnTo>
                  <a:lnTo>
                    <a:pt x="308" y="47"/>
                  </a:lnTo>
                  <a:lnTo>
                    <a:pt x="303" y="47"/>
                  </a:lnTo>
                  <a:lnTo>
                    <a:pt x="297" y="47"/>
                  </a:lnTo>
                  <a:lnTo>
                    <a:pt x="289" y="43"/>
                  </a:lnTo>
                  <a:lnTo>
                    <a:pt x="285" y="40"/>
                  </a:lnTo>
                  <a:lnTo>
                    <a:pt x="282" y="34"/>
                  </a:lnTo>
                  <a:lnTo>
                    <a:pt x="280" y="28"/>
                  </a:lnTo>
                  <a:lnTo>
                    <a:pt x="276" y="22"/>
                  </a:lnTo>
                  <a:lnTo>
                    <a:pt x="274" y="19"/>
                  </a:lnTo>
                  <a:lnTo>
                    <a:pt x="272" y="15"/>
                  </a:lnTo>
                  <a:lnTo>
                    <a:pt x="272" y="15"/>
                  </a:lnTo>
                  <a:lnTo>
                    <a:pt x="268" y="15"/>
                  </a:lnTo>
                  <a:lnTo>
                    <a:pt x="266" y="15"/>
                  </a:lnTo>
                  <a:lnTo>
                    <a:pt x="263" y="17"/>
                  </a:lnTo>
                  <a:lnTo>
                    <a:pt x="259" y="19"/>
                  </a:lnTo>
                  <a:lnTo>
                    <a:pt x="253" y="22"/>
                  </a:lnTo>
                  <a:lnTo>
                    <a:pt x="249" y="26"/>
                  </a:lnTo>
                  <a:lnTo>
                    <a:pt x="245" y="28"/>
                  </a:lnTo>
                  <a:lnTo>
                    <a:pt x="240" y="32"/>
                  </a:lnTo>
                  <a:lnTo>
                    <a:pt x="234" y="36"/>
                  </a:lnTo>
                  <a:lnTo>
                    <a:pt x="228" y="40"/>
                  </a:lnTo>
                  <a:lnTo>
                    <a:pt x="223" y="41"/>
                  </a:lnTo>
                  <a:lnTo>
                    <a:pt x="217" y="45"/>
                  </a:lnTo>
                  <a:lnTo>
                    <a:pt x="211" y="49"/>
                  </a:lnTo>
                  <a:lnTo>
                    <a:pt x="207" y="51"/>
                  </a:lnTo>
                  <a:lnTo>
                    <a:pt x="202" y="51"/>
                  </a:lnTo>
                  <a:lnTo>
                    <a:pt x="200" y="53"/>
                  </a:lnTo>
                  <a:lnTo>
                    <a:pt x="192" y="53"/>
                  </a:lnTo>
                  <a:lnTo>
                    <a:pt x="185" y="53"/>
                  </a:lnTo>
                  <a:lnTo>
                    <a:pt x="179" y="51"/>
                  </a:lnTo>
                  <a:lnTo>
                    <a:pt x="175" y="49"/>
                  </a:lnTo>
                  <a:lnTo>
                    <a:pt x="171" y="45"/>
                  </a:lnTo>
                  <a:lnTo>
                    <a:pt x="169" y="41"/>
                  </a:lnTo>
                  <a:lnTo>
                    <a:pt x="168" y="38"/>
                  </a:lnTo>
                  <a:lnTo>
                    <a:pt x="169" y="34"/>
                  </a:lnTo>
                  <a:lnTo>
                    <a:pt x="168" y="30"/>
                  </a:lnTo>
                  <a:lnTo>
                    <a:pt x="166" y="30"/>
                  </a:lnTo>
                  <a:lnTo>
                    <a:pt x="164" y="30"/>
                  </a:lnTo>
                  <a:lnTo>
                    <a:pt x="160" y="30"/>
                  </a:lnTo>
                  <a:lnTo>
                    <a:pt x="154" y="32"/>
                  </a:lnTo>
                  <a:lnTo>
                    <a:pt x="149" y="34"/>
                  </a:lnTo>
                  <a:lnTo>
                    <a:pt x="141" y="36"/>
                  </a:lnTo>
                  <a:lnTo>
                    <a:pt x="135" y="40"/>
                  </a:lnTo>
                  <a:lnTo>
                    <a:pt x="128" y="41"/>
                  </a:lnTo>
                  <a:lnTo>
                    <a:pt x="120" y="45"/>
                  </a:lnTo>
                  <a:lnTo>
                    <a:pt x="114" y="49"/>
                  </a:lnTo>
                  <a:lnTo>
                    <a:pt x="107" y="51"/>
                  </a:lnTo>
                  <a:lnTo>
                    <a:pt x="101" y="55"/>
                  </a:lnTo>
                  <a:lnTo>
                    <a:pt x="95" y="57"/>
                  </a:lnTo>
                  <a:lnTo>
                    <a:pt x="90" y="59"/>
                  </a:lnTo>
                  <a:lnTo>
                    <a:pt x="88" y="59"/>
                  </a:lnTo>
                  <a:lnTo>
                    <a:pt x="82" y="59"/>
                  </a:lnTo>
                  <a:lnTo>
                    <a:pt x="76" y="55"/>
                  </a:lnTo>
                  <a:lnTo>
                    <a:pt x="74" y="49"/>
                  </a:lnTo>
                  <a:lnTo>
                    <a:pt x="71" y="41"/>
                  </a:lnTo>
                  <a:lnTo>
                    <a:pt x="69" y="36"/>
                  </a:lnTo>
                  <a:lnTo>
                    <a:pt x="67" y="30"/>
                  </a:lnTo>
                  <a:lnTo>
                    <a:pt x="65" y="24"/>
                  </a:lnTo>
                  <a:lnTo>
                    <a:pt x="65" y="22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3" y="21"/>
                  </a:lnTo>
                  <a:lnTo>
                    <a:pt x="48" y="22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6" y="24"/>
                  </a:lnTo>
                  <a:lnTo>
                    <a:pt x="33" y="26"/>
                  </a:lnTo>
                  <a:lnTo>
                    <a:pt x="27" y="26"/>
                  </a:lnTo>
                  <a:lnTo>
                    <a:pt x="23" y="28"/>
                  </a:lnTo>
                  <a:lnTo>
                    <a:pt x="17" y="28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B8FA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кола прошлого\0003-003-Kogda-pojavilis-pervye-shkol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365250"/>
            <a:ext cx="5919788" cy="1395413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i="1">
                <a:solidFill>
                  <a:srgbClr val="990000"/>
                </a:solidFill>
              </a:rPr>
              <a:t>МЫШЛЕНИЕ</a:t>
            </a:r>
            <a:r>
              <a:rPr lang="en-US"/>
              <a:t> </a:t>
            </a:r>
            <a:r>
              <a:rPr lang="ru-RU"/>
              <a:t>– сознательный </a:t>
            </a:r>
            <a:r>
              <a:rPr lang="en-US"/>
              <a:t>процесс переработки и усвоения </a:t>
            </a:r>
            <a:r>
              <a:rPr lang="ru-RU" b="1" i="1">
                <a:solidFill>
                  <a:srgbClr val="990000"/>
                </a:solidFill>
              </a:rPr>
              <a:t>информации.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400">
                <a:latin typeface="Matisse ITC" pitchFamily="82" charset="0"/>
              </a:rPr>
              <a:t>  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400">
              <a:latin typeface="Matisse ITC" pitchFamily="82" charset="0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686050" y="4140200"/>
            <a:ext cx="5719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99"/>
                </a:solidFill>
                <a:latin typeface="Arial" pitchFamily="34" charset="0"/>
              </a:rPr>
              <a:t>Мышление</a:t>
            </a:r>
            <a:r>
              <a:rPr lang="en-US" sz="2800">
                <a:solidFill>
                  <a:srgbClr val="000099"/>
                </a:solidFill>
                <a:latin typeface="Arial" pitchFamily="34" charset="0"/>
              </a:rPr>
              <a:t>, отражая предметы и явления действительности, является высшей ступенью человеческого познания.</a:t>
            </a:r>
            <a:endParaRPr lang="ru-RU" sz="280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112647" name="Picture 7" descr="kandji1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831850"/>
            <a:ext cx="2216150" cy="27527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6254750" y="3687763"/>
            <a:ext cx="276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  <a:latin typeface="Arial" pitchFamily="34" charset="0"/>
              </a:rPr>
              <a:t>Иероглиф «Мысль»</a:t>
            </a:r>
          </a:p>
        </p:txBody>
      </p:sp>
      <p:pic>
        <p:nvPicPr>
          <p:cNvPr id="112650" name="Picture 10" descr="mysl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0563" y="3033713"/>
            <a:ext cx="1544637" cy="27305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lipboard(5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88913"/>
            <a:ext cx="80645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MSOfficePNG(16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5300663"/>
            <a:ext cx="57594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Глагол, ИСПРАВЛ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2408238" y="1304925"/>
            <a:ext cx="44243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79613" y="260350"/>
            <a:ext cx="56165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800" b="1">
                <a:solidFill>
                  <a:srgbClr val="FF0000"/>
                </a:solidFill>
                <a:latin typeface="Bookman Old Style" pitchFamily="18" charset="0"/>
              </a:rPr>
              <a:t>Дядюшка Глагол</a:t>
            </a:r>
            <a:endParaRPr lang="ru-RU" sz="3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16463" y="476250"/>
            <a:ext cx="4254500" cy="2665413"/>
            <a:chOff x="2400" y="120"/>
            <a:chExt cx="2258" cy="1454"/>
          </a:xfrm>
        </p:grpSpPr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2400" y="120"/>
              <a:ext cx="2258" cy="1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7" y="0"/>
                </a:cxn>
                <a:cxn ang="0">
                  <a:pos x="2257" y="1453"/>
                </a:cxn>
                <a:cxn ang="0">
                  <a:pos x="0" y="1453"/>
                </a:cxn>
                <a:cxn ang="0">
                  <a:pos x="0" y="0"/>
                </a:cxn>
              </a:cxnLst>
              <a:rect l="0" t="0" r="r" b="b"/>
              <a:pathLst>
                <a:path w="2258" h="1454">
                  <a:moveTo>
                    <a:pt x="0" y="0"/>
                  </a:moveTo>
                  <a:lnTo>
                    <a:pt x="2257" y="0"/>
                  </a:lnTo>
                  <a:lnTo>
                    <a:pt x="2257" y="1453"/>
                  </a:lnTo>
                  <a:lnTo>
                    <a:pt x="0" y="1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200" cap="flat">
              <a:solidFill>
                <a:srgbClr val="0000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18" name="Picture 6" descr="ТРАНСПОРТ(1)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454" y="156"/>
              <a:ext cx="2101" cy="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3850" y="476250"/>
            <a:ext cx="4103688" cy="2665413"/>
            <a:chOff x="156" y="120"/>
            <a:chExt cx="2090" cy="1449"/>
          </a:xfrm>
        </p:grpSpPr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156" y="120"/>
              <a:ext cx="2090" cy="1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9" y="0"/>
                </a:cxn>
                <a:cxn ang="0">
                  <a:pos x="2089" y="1448"/>
                </a:cxn>
                <a:cxn ang="0">
                  <a:pos x="0" y="1448"/>
                </a:cxn>
                <a:cxn ang="0">
                  <a:pos x="0" y="0"/>
                </a:cxn>
              </a:cxnLst>
              <a:rect l="0" t="0" r="r" b="b"/>
              <a:pathLst>
                <a:path w="2090" h="1449">
                  <a:moveTo>
                    <a:pt x="0" y="0"/>
                  </a:moveTo>
                  <a:lnTo>
                    <a:pt x="2089" y="0"/>
                  </a:lnTo>
                  <a:lnTo>
                    <a:pt x="2089" y="1448"/>
                  </a:lnTo>
                  <a:lnTo>
                    <a:pt x="0" y="1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200" cap="flat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21" name="Picture 9" descr="ДОМАШНИЕ ЖИВОТНЫЕ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3" y="143"/>
              <a:ext cx="2045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92500" y="3573463"/>
            <a:ext cx="4464050" cy="2663825"/>
            <a:chOff x="1470" y="1644"/>
            <a:chExt cx="2258" cy="1454"/>
          </a:xfrm>
        </p:grpSpPr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70" y="1644"/>
              <a:ext cx="2258" cy="14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7" y="0"/>
                </a:cxn>
                <a:cxn ang="0">
                  <a:pos x="2257" y="1453"/>
                </a:cxn>
                <a:cxn ang="0">
                  <a:pos x="0" y="1453"/>
                </a:cxn>
                <a:cxn ang="0">
                  <a:pos x="0" y="0"/>
                </a:cxn>
              </a:cxnLst>
              <a:rect l="0" t="0" r="r" b="b"/>
              <a:pathLst>
                <a:path w="2258" h="1454">
                  <a:moveTo>
                    <a:pt x="0" y="0"/>
                  </a:moveTo>
                  <a:lnTo>
                    <a:pt x="2257" y="0"/>
                  </a:lnTo>
                  <a:lnTo>
                    <a:pt x="2257" y="1453"/>
                  </a:lnTo>
                  <a:lnTo>
                    <a:pt x="0" y="1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200" cap="flat">
              <a:solidFill>
                <a:srgbClr val="0093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24" name="Picture 12" descr="ЭЛЕКТРОПРИБОРЫ(1)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14" y="1680"/>
              <a:ext cx="2003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325" name="Picture 13" descr="MSOffice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573463"/>
            <a:ext cx="23098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anim09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76250"/>
            <a:ext cx="113823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476375" y="836613"/>
            <a:ext cx="73437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300" b="1">
                <a:solidFill>
                  <a:srgbClr val="000000"/>
                </a:solidFill>
              </a:rPr>
              <a:t>     </a:t>
            </a:r>
            <a:r>
              <a:rPr lang="ru-RU" sz="3700" b="1">
                <a:solidFill>
                  <a:srgbClr val="000000"/>
                </a:solidFill>
              </a:rPr>
              <a:t>В понедельник я стирала</a:t>
            </a:r>
          </a:p>
          <a:p>
            <a:r>
              <a:rPr lang="ru-RU" sz="3700" b="1">
                <a:solidFill>
                  <a:srgbClr val="000000"/>
                </a:solidFill>
              </a:rPr>
              <a:t>     Пол во вторник подметала.</a:t>
            </a:r>
          </a:p>
          <a:p>
            <a:r>
              <a:rPr lang="ru-RU" sz="3700" b="1">
                <a:solidFill>
                  <a:srgbClr val="000000"/>
                </a:solidFill>
              </a:rPr>
              <a:t>В среду я пекла калач</a:t>
            </a:r>
          </a:p>
          <a:p>
            <a:r>
              <a:rPr lang="ru-RU" sz="3700" b="1">
                <a:solidFill>
                  <a:srgbClr val="000000"/>
                </a:solidFill>
              </a:rPr>
              <a:t>Весь четверг искала мяч.</a:t>
            </a:r>
          </a:p>
          <a:p>
            <a:r>
              <a:rPr lang="ru-RU" sz="3700" b="1">
                <a:solidFill>
                  <a:srgbClr val="000000"/>
                </a:solidFill>
              </a:rPr>
              <a:t>     Чашки в пятницу помыла</a:t>
            </a:r>
          </a:p>
          <a:p>
            <a:r>
              <a:rPr lang="ru-RU" sz="3700" b="1">
                <a:solidFill>
                  <a:srgbClr val="000000"/>
                </a:solidFill>
              </a:rPr>
              <a:t>     А в субботу торт купила.</a:t>
            </a:r>
          </a:p>
          <a:p>
            <a:r>
              <a:rPr lang="ru-RU" sz="3700" b="1">
                <a:solidFill>
                  <a:srgbClr val="000000"/>
                </a:solidFill>
              </a:rPr>
              <a:t>Всех подружек в воскресенье</a:t>
            </a:r>
          </a:p>
          <a:p>
            <a:r>
              <a:rPr lang="ru-RU" sz="3700" b="1">
                <a:solidFill>
                  <a:srgbClr val="000000"/>
                </a:solidFill>
              </a:rPr>
              <a:t>Позвала на день рожденья.</a:t>
            </a:r>
            <a:endParaRPr lang="ru-RU" sz="370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547813" y="1196975"/>
            <a:ext cx="6985000" cy="4248150"/>
            <a:chOff x="975" y="754"/>
            <a:chExt cx="4400" cy="2676"/>
          </a:xfrm>
        </p:grpSpPr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>
              <a:off x="3923" y="890"/>
              <a:ext cx="127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>
              <a:off x="3923" y="936"/>
              <a:ext cx="127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>
              <a:off x="3787" y="1252"/>
              <a:ext cx="1588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>
              <a:off x="3787" y="1298"/>
              <a:ext cx="15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>
              <a:off x="975" y="3384"/>
              <a:ext cx="1225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>
              <a:off x="975" y="3430"/>
              <a:ext cx="1225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>
              <a:off x="2472" y="1570"/>
              <a:ext cx="86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>
              <a:off x="2472" y="1616"/>
              <a:ext cx="86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>
              <a:off x="3016" y="1933"/>
              <a:ext cx="104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>
              <a:off x="3016" y="1979"/>
              <a:ext cx="104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>
              <a:off x="4014" y="2295"/>
              <a:ext cx="1134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>
              <a:off x="4014" y="2341"/>
              <a:ext cx="113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Line 52"/>
            <p:cNvSpPr>
              <a:spLocks noChangeShapeType="1"/>
            </p:cNvSpPr>
            <p:nvPr/>
          </p:nvSpPr>
          <p:spPr bwMode="auto">
            <a:xfrm>
              <a:off x="3969" y="2658"/>
              <a:ext cx="998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Line 53"/>
            <p:cNvSpPr>
              <a:spLocks noChangeShapeType="1"/>
            </p:cNvSpPr>
            <p:nvPr/>
          </p:nvSpPr>
          <p:spPr bwMode="auto">
            <a:xfrm>
              <a:off x="3969" y="2704"/>
              <a:ext cx="99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5239" y="754"/>
              <a:ext cx="90" cy="1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19511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4286" y="1480"/>
              <a:ext cx="90" cy="1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19512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5284" y="2205"/>
              <a:ext cx="90" cy="1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,</a:t>
              </a: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8459788" y="6237288"/>
            <a:ext cx="552450" cy="473075"/>
            <a:chOff x="4422" y="2808"/>
            <a:chExt cx="305" cy="249"/>
          </a:xfrm>
        </p:grpSpPr>
        <p:pic>
          <p:nvPicPr>
            <p:cNvPr id="19514" name="Picture 58" descr="MSOfficePNG(1)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22" y="2808"/>
              <a:ext cx="30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515" name="Picture 59" descr="pageLink(6640)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22" y="2949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36115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00"/>
                </a:solidFill>
              </a:rPr>
              <a:t>Кот жмурится.</a:t>
            </a:r>
            <a:endParaRPr lang="ru-RU" sz="30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79388" y="2349500"/>
            <a:ext cx="39179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00"/>
                </a:solidFill>
              </a:rPr>
              <a:t>Могу не злиться.</a:t>
            </a:r>
            <a:endParaRPr lang="ru-RU" sz="30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50825" y="3213100"/>
            <a:ext cx="3406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00"/>
                </a:solidFill>
              </a:rPr>
              <a:t>Оно греется.</a:t>
            </a:r>
            <a:endParaRPr lang="ru-RU" sz="30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0825" y="4076700"/>
            <a:ext cx="395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00"/>
                </a:solidFill>
              </a:rPr>
              <a:t>Сын улыбается.</a:t>
            </a:r>
            <a:endParaRPr lang="ru-RU" sz="30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23850" y="4941888"/>
            <a:ext cx="35893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00"/>
                </a:solidFill>
              </a:rPr>
              <a:t>Дом строится.</a:t>
            </a:r>
            <a:endParaRPr lang="ru-RU" sz="300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50825" y="5734050"/>
            <a:ext cx="55530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00"/>
                </a:solidFill>
              </a:rPr>
              <a:t>Мы не будем ссориться.</a:t>
            </a:r>
            <a:endParaRPr lang="ru-RU" sz="3000"/>
          </a:p>
        </p:txBody>
      </p:sp>
      <p:pic>
        <p:nvPicPr>
          <p:cNvPr id="20491" name="Picture 11" descr="MSOfficePNG(6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115888"/>
            <a:ext cx="5256212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2" name="Freeform 12"/>
          <p:cNvSpPr>
            <a:spLocks/>
          </p:cNvSpPr>
          <p:nvPr/>
        </p:nvSpPr>
        <p:spPr bwMode="auto">
          <a:xfrm rot="16913401" flipH="1">
            <a:off x="5041107" y="3247231"/>
            <a:ext cx="1455738" cy="2251075"/>
          </a:xfrm>
          <a:custGeom>
            <a:avLst/>
            <a:gdLst/>
            <a:ahLst/>
            <a:cxnLst>
              <a:cxn ang="0">
                <a:pos x="34" y="273"/>
              </a:cxn>
              <a:cxn ang="0">
                <a:pos x="63" y="216"/>
              </a:cxn>
              <a:cxn ang="0">
                <a:pos x="105" y="162"/>
              </a:cxn>
              <a:cxn ang="0">
                <a:pos x="164" y="106"/>
              </a:cxn>
              <a:cxn ang="0">
                <a:pos x="234" y="63"/>
              </a:cxn>
              <a:cxn ang="0">
                <a:pos x="299" y="36"/>
              </a:cxn>
              <a:cxn ang="0">
                <a:pos x="378" y="13"/>
              </a:cxn>
              <a:cxn ang="0">
                <a:pos x="459" y="1"/>
              </a:cxn>
              <a:cxn ang="0">
                <a:pos x="524" y="0"/>
              </a:cxn>
              <a:cxn ang="0">
                <a:pos x="608" y="7"/>
              </a:cxn>
              <a:cxn ang="0">
                <a:pos x="670" y="27"/>
              </a:cxn>
              <a:cxn ang="0">
                <a:pos x="741" y="62"/>
              </a:cxn>
              <a:cxn ang="0">
                <a:pos x="811" y="128"/>
              </a:cxn>
              <a:cxn ang="0">
                <a:pos x="844" y="174"/>
              </a:cxn>
              <a:cxn ang="0">
                <a:pos x="871" y="221"/>
              </a:cxn>
              <a:cxn ang="0">
                <a:pos x="892" y="277"/>
              </a:cxn>
              <a:cxn ang="0">
                <a:pos x="907" y="341"/>
              </a:cxn>
              <a:cxn ang="0">
                <a:pos x="916" y="430"/>
              </a:cxn>
              <a:cxn ang="0">
                <a:pos x="914" y="502"/>
              </a:cxn>
              <a:cxn ang="0">
                <a:pos x="901" y="590"/>
              </a:cxn>
              <a:cxn ang="0">
                <a:pos x="881" y="653"/>
              </a:cxn>
              <a:cxn ang="0">
                <a:pos x="856" y="708"/>
              </a:cxn>
              <a:cxn ang="0">
                <a:pos x="827" y="752"/>
              </a:cxn>
              <a:cxn ang="0">
                <a:pos x="788" y="800"/>
              </a:cxn>
              <a:cxn ang="0">
                <a:pos x="739" y="832"/>
              </a:cxn>
              <a:cxn ang="0">
                <a:pos x="688" y="852"/>
              </a:cxn>
              <a:cxn ang="0">
                <a:pos x="633" y="859"/>
              </a:cxn>
              <a:cxn ang="0">
                <a:pos x="635" y="938"/>
              </a:cxn>
              <a:cxn ang="0">
                <a:pos x="624" y="1017"/>
              </a:cxn>
              <a:cxn ang="0">
                <a:pos x="605" y="1105"/>
              </a:cxn>
              <a:cxn ang="0">
                <a:pos x="579" y="1180"/>
              </a:cxn>
              <a:cxn ang="0">
                <a:pos x="538" y="1271"/>
              </a:cxn>
              <a:cxn ang="0">
                <a:pos x="507" y="1323"/>
              </a:cxn>
              <a:cxn ang="0">
                <a:pos x="468" y="1373"/>
              </a:cxn>
              <a:cxn ang="0">
                <a:pos x="424" y="1417"/>
              </a:cxn>
              <a:cxn ang="0">
                <a:pos x="465" y="1318"/>
              </a:cxn>
              <a:cxn ang="0">
                <a:pos x="511" y="1189"/>
              </a:cxn>
              <a:cxn ang="0">
                <a:pos x="529" y="1116"/>
              </a:cxn>
              <a:cxn ang="0">
                <a:pos x="539" y="1039"/>
              </a:cxn>
              <a:cxn ang="0">
                <a:pos x="541" y="976"/>
              </a:cxn>
              <a:cxn ang="0">
                <a:pos x="534" y="920"/>
              </a:cxn>
              <a:cxn ang="0">
                <a:pos x="520" y="860"/>
              </a:cxn>
              <a:cxn ang="0">
                <a:pos x="425" y="853"/>
              </a:cxn>
              <a:cxn ang="0">
                <a:pos x="352" y="840"/>
              </a:cxn>
              <a:cxn ang="0">
                <a:pos x="281" y="819"/>
              </a:cxn>
              <a:cxn ang="0">
                <a:pos x="231" y="797"/>
              </a:cxn>
              <a:cxn ang="0">
                <a:pos x="177" y="763"/>
              </a:cxn>
              <a:cxn ang="0">
                <a:pos x="135" y="734"/>
              </a:cxn>
              <a:cxn ang="0">
                <a:pos x="89" y="685"/>
              </a:cxn>
              <a:cxn ang="0">
                <a:pos x="41" y="611"/>
              </a:cxn>
              <a:cxn ang="0">
                <a:pos x="23" y="576"/>
              </a:cxn>
              <a:cxn ang="0">
                <a:pos x="9" y="537"/>
              </a:cxn>
              <a:cxn ang="0">
                <a:pos x="0" y="488"/>
              </a:cxn>
              <a:cxn ang="0">
                <a:pos x="1" y="426"/>
              </a:cxn>
              <a:cxn ang="0">
                <a:pos x="3" y="379"/>
              </a:cxn>
              <a:cxn ang="0">
                <a:pos x="17" y="322"/>
              </a:cxn>
              <a:cxn ang="0">
                <a:pos x="34" y="273"/>
              </a:cxn>
            </a:cxnLst>
            <a:rect l="0" t="0" r="r" b="b"/>
            <a:pathLst>
              <a:path w="917" h="1418">
                <a:moveTo>
                  <a:pt x="34" y="273"/>
                </a:moveTo>
                <a:lnTo>
                  <a:pt x="63" y="216"/>
                </a:lnTo>
                <a:lnTo>
                  <a:pt x="105" y="162"/>
                </a:lnTo>
                <a:lnTo>
                  <a:pt x="164" y="106"/>
                </a:lnTo>
                <a:lnTo>
                  <a:pt x="234" y="63"/>
                </a:lnTo>
                <a:lnTo>
                  <a:pt x="299" y="36"/>
                </a:lnTo>
                <a:lnTo>
                  <a:pt x="378" y="13"/>
                </a:lnTo>
                <a:lnTo>
                  <a:pt x="459" y="1"/>
                </a:lnTo>
                <a:lnTo>
                  <a:pt x="524" y="0"/>
                </a:lnTo>
                <a:lnTo>
                  <a:pt x="608" y="7"/>
                </a:lnTo>
                <a:lnTo>
                  <a:pt x="670" y="27"/>
                </a:lnTo>
                <a:lnTo>
                  <a:pt x="741" y="62"/>
                </a:lnTo>
                <a:lnTo>
                  <a:pt x="811" y="128"/>
                </a:lnTo>
                <a:lnTo>
                  <a:pt x="844" y="174"/>
                </a:lnTo>
                <a:lnTo>
                  <a:pt x="871" y="221"/>
                </a:lnTo>
                <a:lnTo>
                  <a:pt x="892" y="277"/>
                </a:lnTo>
                <a:lnTo>
                  <a:pt x="907" y="341"/>
                </a:lnTo>
                <a:lnTo>
                  <a:pt x="916" y="430"/>
                </a:lnTo>
                <a:lnTo>
                  <a:pt x="914" y="502"/>
                </a:lnTo>
                <a:lnTo>
                  <a:pt x="901" y="590"/>
                </a:lnTo>
                <a:lnTo>
                  <a:pt x="881" y="653"/>
                </a:lnTo>
                <a:lnTo>
                  <a:pt x="856" y="708"/>
                </a:lnTo>
                <a:lnTo>
                  <a:pt x="827" y="752"/>
                </a:lnTo>
                <a:lnTo>
                  <a:pt x="788" y="800"/>
                </a:lnTo>
                <a:lnTo>
                  <a:pt x="739" y="832"/>
                </a:lnTo>
                <a:lnTo>
                  <a:pt x="688" y="852"/>
                </a:lnTo>
                <a:lnTo>
                  <a:pt x="633" y="859"/>
                </a:lnTo>
                <a:lnTo>
                  <a:pt x="635" y="938"/>
                </a:lnTo>
                <a:lnTo>
                  <a:pt x="624" y="1017"/>
                </a:lnTo>
                <a:lnTo>
                  <a:pt x="605" y="1105"/>
                </a:lnTo>
                <a:lnTo>
                  <a:pt x="579" y="1180"/>
                </a:lnTo>
                <a:lnTo>
                  <a:pt x="538" y="1271"/>
                </a:lnTo>
                <a:lnTo>
                  <a:pt x="507" y="1323"/>
                </a:lnTo>
                <a:lnTo>
                  <a:pt x="468" y="1373"/>
                </a:lnTo>
                <a:lnTo>
                  <a:pt x="424" y="1417"/>
                </a:lnTo>
                <a:lnTo>
                  <a:pt x="465" y="1318"/>
                </a:lnTo>
                <a:lnTo>
                  <a:pt x="511" y="1189"/>
                </a:lnTo>
                <a:lnTo>
                  <a:pt x="529" y="1116"/>
                </a:lnTo>
                <a:lnTo>
                  <a:pt x="539" y="1039"/>
                </a:lnTo>
                <a:lnTo>
                  <a:pt x="541" y="976"/>
                </a:lnTo>
                <a:lnTo>
                  <a:pt x="534" y="920"/>
                </a:lnTo>
                <a:lnTo>
                  <a:pt x="520" y="860"/>
                </a:lnTo>
                <a:lnTo>
                  <a:pt x="425" y="853"/>
                </a:lnTo>
                <a:lnTo>
                  <a:pt x="352" y="840"/>
                </a:lnTo>
                <a:lnTo>
                  <a:pt x="281" y="819"/>
                </a:lnTo>
                <a:lnTo>
                  <a:pt x="231" y="797"/>
                </a:lnTo>
                <a:lnTo>
                  <a:pt x="177" y="763"/>
                </a:lnTo>
                <a:lnTo>
                  <a:pt x="135" y="734"/>
                </a:lnTo>
                <a:lnTo>
                  <a:pt x="89" y="685"/>
                </a:lnTo>
                <a:lnTo>
                  <a:pt x="41" y="611"/>
                </a:lnTo>
                <a:lnTo>
                  <a:pt x="23" y="576"/>
                </a:lnTo>
                <a:lnTo>
                  <a:pt x="9" y="537"/>
                </a:lnTo>
                <a:lnTo>
                  <a:pt x="0" y="488"/>
                </a:lnTo>
                <a:lnTo>
                  <a:pt x="1" y="426"/>
                </a:lnTo>
                <a:lnTo>
                  <a:pt x="3" y="379"/>
                </a:lnTo>
                <a:lnTo>
                  <a:pt x="17" y="322"/>
                </a:lnTo>
                <a:lnTo>
                  <a:pt x="34" y="273"/>
                </a:lnTo>
                <a:close/>
              </a:path>
            </a:pathLst>
          </a:custGeom>
          <a:solidFill>
            <a:srgbClr val="FFC0CB"/>
          </a:solidFill>
          <a:ln w="12700" cap="flat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93" name="Picture 13" descr="MSOffice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4076700"/>
            <a:ext cx="16906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829175" y="4286250"/>
            <a:ext cx="1060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FF"/>
                </a:solidFill>
              </a:rPr>
              <a:t>ться</a:t>
            </a:r>
            <a:endParaRPr lang="ru-RU" sz="3000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913313" y="3657600"/>
            <a:ext cx="831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100" b="1">
                <a:solidFill>
                  <a:srgbClr val="0000FF"/>
                </a:solidFill>
              </a:rPr>
              <a:t>тся</a:t>
            </a:r>
            <a:endParaRPr lang="ru-RU" sz="3100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2484438" y="2420938"/>
            <a:ext cx="1008062" cy="4318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2268538" y="1557338"/>
            <a:ext cx="1008062" cy="4318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1979613" y="3284538"/>
            <a:ext cx="1008062" cy="4318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2484438" y="4149725"/>
            <a:ext cx="1008062" cy="4318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2411413" y="5013325"/>
            <a:ext cx="1008062" cy="4318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4067175" y="5805488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459788" y="6237288"/>
            <a:ext cx="552450" cy="473075"/>
            <a:chOff x="4422" y="2808"/>
            <a:chExt cx="305" cy="249"/>
          </a:xfrm>
        </p:grpSpPr>
        <p:pic>
          <p:nvPicPr>
            <p:cNvPr id="20510" name="Picture 30" descr="MSOfficePNG(1)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422" y="2808"/>
              <a:ext cx="30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1" name="Picture 31" descr="pageLink(6640)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422" y="2949"/>
              <a:ext cx="10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8"/>
                  </p:tgtEl>
                </p:cond>
              </p:nextCondLst>
            </p:seq>
          </p:childTnLst>
        </p:cTn>
      </p:par>
    </p:tnLst>
    <p:bldLst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SOfficePNG(4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549275"/>
            <a:ext cx="8388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1412875"/>
            <a:ext cx="8642350" cy="15113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0825" y="3068638"/>
            <a:ext cx="3887788" cy="309721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211638" y="3068638"/>
            <a:ext cx="4679950" cy="309721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MSOfficePNG(7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981075"/>
            <a:ext cx="4537075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MSOffice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33375"/>
            <a:ext cx="2835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Школа прошлого\01labon9j13122813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476672"/>
            <a:ext cx="727280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Школа прошлого\f5355b69e3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712879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Школа прошлого\img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88640"/>
            <a:ext cx="744082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409728"/>
            <a:ext cx="8820472" cy="2259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Молодой царь хорошо понимал, что для решения этих задач России нужны были образованные люди. </a:t>
            </a:r>
            <a:r>
              <a:rPr lang="ru-RU" b="1" dirty="0" smtClean="0">
                <a:solidFill>
                  <a:srgbClr val="C00000"/>
                </a:solidFill>
              </a:rPr>
              <a:t>«Я в учении нуждаюсь и в учителях»,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вырезал Пётр на своей личной печати. </a:t>
            </a:r>
            <a:r>
              <a:rPr lang="ru-RU" dirty="0" smtClean="0">
                <a:solidFill>
                  <a:srgbClr val="C00000"/>
                </a:solidFill>
              </a:rPr>
              <a:t>Он постоянно учился сам и заставлял учиться других.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1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16632"/>
            <a:ext cx="6241862" cy="43790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437112"/>
            <a:ext cx="8784976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 время путешествия в Европу молодой </a:t>
            </a:r>
            <a:r>
              <a:rPr lang="ru-RU" dirty="0" smtClean="0">
                <a:solidFill>
                  <a:srgbClr val="C00000"/>
                </a:solidFill>
              </a:rPr>
              <a:t>Пётр </a:t>
            </a:r>
            <a:r>
              <a:rPr lang="ru-RU" dirty="0" err="1" smtClean="0">
                <a:solidFill>
                  <a:srgbClr val="C00000"/>
                </a:solidFill>
              </a:rPr>
              <a:t>трудил-ся</a:t>
            </a:r>
            <a:r>
              <a:rPr lang="ru-RU" dirty="0" smtClean="0">
                <a:solidFill>
                  <a:srgbClr val="C00000"/>
                </a:solidFill>
              </a:rPr>
              <a:t> плотником на верфях Голландии и Англии, чтобы самому постичь все премудрости корабельного дела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Царь – простой мастеровой – это было в диковинку, и толпы зевак сходились, чтобы посмотреть на него.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49223" y="260648"/>
            <a:ext cx="8155225" cy="432048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620688"/>
            <a:ext cx="4248472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Неутомимый, волевой, царь Пётр всё хотел постичь сам.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 хорошо знал математику, навигацию, географию, военное дело, иностранные языки. </a:t>
            </a:r>
            <a:r>
              <a:rPr lang="ru-RU" dirty="0" smtClean="0">
                <a:solidFill>
                  <a:srgbClr val="C00000"/>
                </a:solidFill>
              </a:rPr>
              <a:t>Пётр освоил около 14 специальностей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мог своими руками построить корабль.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Содержимое 1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5" y="332656"/>
            <a:ext cx="4357817" cy="619268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5229200"/>
            <a:ext cx="8640960" cy="144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Возникли </a:t>
            </a:r>
            <a:r>
              <a:rPr lang="ru-RU" b="1" dirty="0" smtClean="0">
                <a:solidFill>
                  <a:srgbClr val="C00000"/>
                </a:solidFill>
              </a:rPr>
              <a:t>школы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rgbClr val="CC0099"/>
                </a:solidFill>
              </a:rPr>
              <a:t>училища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гимназии</a:t>
            </a:r>
            <a:endParaRPr lang="en-US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rgbClr val="0066FF"/>
                </a:solidFill>
              </a:rPr>
              <a:t>Академия наук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136815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Реформы Петра </a:t>
            </a:r>
            <a:r>
              <a:rPr lang="en-US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ru-RU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Рисунок 7" descr="1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95536" y="1268760"/>
            <a:ext cx="3482354" cy="3600400"/>
          </a:xfrm>
          <a:prstGeom prst="rect">
            <a:avLst/>
          </a:prstGeom>
        </p:spPr>
      </p:pic>
      <p:pic>
        <p:nvPicPr>
          <p:cNvPr id="10" name="Рисунок 9" descr="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51910" y="1340768"/>
            <a:ext cx="4900544" cy="352839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229</Words>
  <Application>Microsoft Office PowerPoint</Application>
  <PresentationFormat>Экран (4:3)</PresentationFormat>
  <Paragraphs>69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 русского языка  в 4 «Б»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Реформы Петра I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Проект</vt:lpstr>
      <vt:lpstr>ЧУВСТВЕННОЕ ПОЗНАНИЕ</vt:lpstr>
      <vt:lpstr>Чувственное познание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Rysev</cp:lastModifiedBy>
  <cp:revision>32</cp:revision>
  <dcterms:created xsi:type="dcterms:W3CDTF">2014-03-11T14:00:47Z</dcterms:created>
  <dcterms:modified xsi:type="dcterms:W3CDTF">2015-10-15T07:36:56Z</dcterms:modified>
</cp:coreProperties>
</file>