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1" r:id="rId9"/>
    <p:sldId id="272" r:id="rId10"/>
    <p:sldId id="273" r:id="rId11"/>
    <p:sldId id="262" r:id="rId12"/>
    <p:sldId id="274" r:id="rId13"/>
    <p:sldId id="275" r:id="rId14"/>
    <p:sldId id="264" r:id="rId15"/>
    <p:sldId id="276" r:id="rId16"/>
    <p:sldId id="277" r:id="rId17"/>
    <p:sldId id="265" r:id="rId18"/>
    <p:sldId id="278" r:id="rId19"/>
    <p:sldId id="279" r:id="rId20"/>
    <p:sldId id="266" r:id="rId21"/>
    <p:sldId id="280" r:id="rId22"/>
    <p:sldId id="281" r:id="rId23"/>
    <p:sldId id="267" r:id="rId24"/>
    <p:sldId id="282" r:id="rId25"/>
    <p:sldId id="283" r:id="rId26"/>
    <p:sldId id="268" r:id="rId27"/>
    <p:sldId id="284" r:id="rId28"/>
    <p:sldId id="285" r:id="rId29"/>
    <p:sldId id="263" r:id="rId30"/>
    <p:sldId id="269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3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8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5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4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25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3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57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9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FCC9-9C5B-4912-8711-87F66FFF9021}" type="datetimeFigureOut">
              <a:rPr lang="ru-RU" smtClean="0"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E728-1551-4CEC-94E4-73A4670E0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0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mypresentation.ru/documents/81c1d31c8c778f8157576a84fed13f2a/img2.jpg" TargetMode="External"/><Relationship Id="rId3" Type="http://schemas.openxmlformats.org/officeDocument/2006/relationships/hyperlink" Target="http://player.myshared.ru/985591/data/images/img13.jpg" TargetMode="External"/><Relationship Id="rId7" Type="http://schemas.openxmlformats.org/officeDocument/2006/relationships/hyperlink" Target="http://content.schools.by/ddu83grodno/library/hygiene10.jpg" TargetMode="External"/><Relationship Id="rId2" Type="http://schemas.openxmlformats.org/officeDocument/2006/relationships/hyperlink" Target="http://img10.proshkolu.ru/content/media/pic/std/4000000/3731000/3730062-b1f80523a50f3cfa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kolnie.ru/pars_docs/refs/23/22854/22854_html_m521c4ffb.jpg" TargetMode="External"/><Relationship Id="rId5" Type="http://schemas.openxmlformats.org/officeDocument/2006/relationships/hyperlink" Target="http://content.schools.by/ddu38grodno/library/2_1.jpg" TargetMode="External"/><Relationship Id="rId4" Type="http://schemas.openxmlformats.org/officeDocument/2006/relationships/hyperlink" Target="http://stat8.blog.ru/lr/0c1e83394cd7687909ce904acc08b57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slide" Target="slide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9757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Климова Лилия Викторовна	</a:t>
            </a:r>
          </a:p>
          <a:p>
            <a:r>
              <a:rPr lang="ru-RU" dirty="0"/>
              <a:t>учитель начальных классов МОУ </a:t>
            </a:r>
            <a:r>
              <a:rPr lang="ru-RU" dirty="0" smtClean="0"/>
              <a:t>«ООШ </a:t>
            </a:r>
            <a:r>
              <a:rPr lang="en-US" dirty="0"/>
              <a:t>№17" </a:t>
            </a:r>
          </a:p>
          <a:p>
            <a:r>
              <a:rPr lang="ru-RU" dirty="0" smtClean="0"/>
              <a:t>г. </a:t>
            </a:r>
            <a:r>
              <a:rPr lang="ru-RU" dirty="0"/>
              <a:t>Саратова	</a:t>
            </a:r>
          </a:p>
          <a:p>
            <a:r>
              <a:rPr lang="ru-RU" dirty="0"/>
              <a:t>Саратовская область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700" y="1923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 smtClean="0"/>
              <a:t>2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60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1893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Кто является возбудителем инфекционных болезней?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больные люди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бактерии и вирусы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животные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ядовитые растения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3074" name="Picture 2" descr="http://stat8.blog.ru/lr/0c1e83394cd7687909ce904acc08b57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2666" y="2161611"/>
            <a:ext cx="3969522" cy="340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0894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42381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/>
              <a:t>Как закаляться?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глубоко дышать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заниматься спортом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делать зарядку при открытой форточке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всё время гулять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4098" name="Picture 2" descr="http://content.schools.by/ddu38grodno/library/2_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2105086"/>
            <a:ext cx="4671848" cy="347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3215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7840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Что нужно употреблять в пищу, чтобы реже болеть?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много сладкого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фрукты и овощи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витамины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мороженое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5122" name="Picture 2" descr="http://shkolnie.ru/pars_docs/refs/23/22854/22854_html_m521c4ff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8982" y="2077850"/>
            <a:ext cx="4258769" cy="397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8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8892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8212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того чтобы ответить на вопрос,</a:t>
            </a:r>
            <a:br>
              <a:rPr lang="ru-RU" dirty="0" smtClean="0"/>
            </a:br>
            <a:r>
              <a:rPr lang="ru-RU" dirty="0" smtClean="0"/>
              <a:t> нажми на картинку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3"/>
          </p:nvPr>
        </p:nvSpPr>
        <p:spPr>
          <a:xfrm>
            <a:off x="439003" y="1828799"/>
            <a:ext cx="4419600" cy="128289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dirty="0" smtClean="0">
                <a:hlinkClick r:id="rId2" action="ppaction://hlinksldjump"/>
              </a:rPr>
              <a:t>Правильный ответ</a:t>
            </a:r>
            <a:endParaRPr lang="ru-RU" sz="4800" dirty="0">
              <a:hlinkClick r:id="rId3" action="ppaction://hlinksldjump"/>
            </a:endParaRP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3"/>
          </p:nvPr>
        </p:nvSpPr>
        <p:spPr>
          <a:xfrm>
            <a:off x="6935788" y="1828799"/>
            <a:ext cx="4419600" cy="12828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800" dirty="0" smtClean="0">
                <a:hlinkClick r:id="rId4" action="ppaction://hlinksldjump"/>
              </a:rPr>
              <a:t>Неправильный ответ</a:t>
            </a:r>
            <a:endParaRPr lang="ru-RU" sz="4800" dirty="0">
              <a:hlinkClick r:id="rId5" action="ppaction://hlinksldjump"/>
            </a:endParaRPr>
          </a:p>
        </p:txBody>
      </p:sp>
      <p:pic>
        <p:nvPicPr>
          <p:cNvPr id="11" name="Рисунок 10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054" y="3249801"/>
            <a:ext cx="3129498" cy="3173603"/>
          </a:xfrm>
          <a:prstGeom prst="rect">
            <a:avLst/>
          </a:prstGeom>
        </p:spPr>
      </p:pic>
      <p:pic>
        <p:nvPicPr>
          <p:cNvPr id="17" name="Рисунок 1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0338" y="3249801"/>
            <a:ext cx="3150500" cy="317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Какое животное стало символом закаливания?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белый медведь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морж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слон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пингвин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6146" name="Picture 2" descr="http://content.schools.by/ddu83grodno/library/hygiene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5031" y="1911405"/>
            <a:ext cx="3637750" cy="415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41711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1367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Что может стать причиной инфекционных заболеваний?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грязные руки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испорченная пища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простуда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вещи больного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7170" name="Picture 2" descr="http://mypresentation.ru/documents/81c1d31c8c778f8157576a84fed13f2a/img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69540" y="2132122"/>
            <a:ext cx="4669540" cy="341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3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5568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3363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Сколько раз в день нужно чистить зубы?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43671" y="2116122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1 раз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2 раза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4 раза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0 раз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8194" name="Picture 2" descr="http://ic.pics.livejournal.com/elen_p/11523084/153329/153329_origin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4006" y="1911405"/>
            <a:ext cx="4091934" cy="409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1406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конец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6058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14061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конец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124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cs405226.userapi.com/v405226201/3d18/wzn1xwfq8O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9367" cy="529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41882" y="52953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Будьте здоровы!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1461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</a:t>
            </a:r>
            <a:r>
              <a:rPr lang="ru-RU" sz="4000" dirty="0" smtClean="0">
                <a:solidFill>
                  <a:schemeClr val="tx1"/>
                </a:solidFill>
              </a:rPr>
              <a:t>ернуться к вопросу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следующий вопросу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начало теста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использованных источников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http://img10.proshkolu.ru/content/media/pic/std/4000000/3731000/3730062-b1f80523a50f3cfa.gif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http://player.myshared.ru/985591/data/images/img13.jpg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http://stat8.blog.ru/lr/0c1e83394cd7687909ce904acc08b579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http://content.schools.by/ddu38grodno/library/2_1.jpg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http://shkolnie.ru/pars_docs/refs/23/22854/22854_html_m521c4ffb.jpg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http://content.schools.by/ddu83grodno/library/hygiene10.jpg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http://mypresentation.ru/documents/81c1d31c8c778f8157576a84fed13f2a/img2.jpg</a:t>
            </a:r>
            <a:endParaRPr lang="ru-RU" dirty="0" smtClean="0"/>
          </a:p>
          <a:p>
            <a:r>
              <a:rPr lang="en-US" dirty="0" smtClean="0"/>
              <a:t>http://ic.pics.livejournal.com/elen_p/11523084/153329/153329_original.jpg</a:t>
            </a:r>
            <a:endParaRPr lang="ru-RU" dirty="0" smtClean="0"/>
          </a:p>
          <a:p>
            <a:r>
              <a:rPr lang="en-US" dirty="0" smtClean="0"/>
              <a:t>http://cs405226.userapi.com/v405226201/3d18/wzn1xwfq8O8.jpg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3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</a:t>
            </a:r>
            <a:r>
              <a:rPr lang="ru-RU" sz="4000" dirty="0" smtClean="0">
                <a:solidFill>
                  <a:schemeClr val="tx1"/>
                </a:solidFill>
              </a:rPr>
              <a:t>ернуться к вопросу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следующий вопросу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начало теста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/>
              <a:t>Что нужно делать</a:t>
            </a:r>
            <a:r>
              <a:rPr lang="ru-RU" sz="4800" dirty="0" smtClean="0"/>
              <a:t>,</a:t>
            </a:r>
            <a:r>
              <a:rPr lang="en-US" sz="4800" dirty="0" smtClean="0"/>
              <a:t> </a:t>
            </a:r>
            <a:r>
              <a:rPr lang="ru-RU" sz="4800" dirty="0" smtClean="0"/>
              <a:t>чтобы </a:t>
            </a:r>
            <a:r>
              <a:rPr lang="ru-RU" sz="4800" dirty="0"/>
              <a:t>реже болеть?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8579" y="1911405"/>
            <a:ext cx="9264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тепло одеваться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много есть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закаляться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реже бывать на улице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1026" name="Picture 2" descr="http://img10.proshkolu.ru/content/media/pic/std/4000000/3731000/3730062-b1f80523a50f3cf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8766" y="1690688"/>
            <a:ext cx="3117357" cy="415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23617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Неправильно!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095" y="1413679"/>
            <a:ext cx="4480447" cy="4480447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9527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Почему надо чаще мыть руки?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2097" y="1417589"/>
            <a:ext cx="8003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чтобы руки были красивыми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чтобы не рас</a:t>
            </a:r>
            <a:r>
              <a:rPr lang="en-US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c</a:t>
            </a:r>
            <a:r>
              <a:rPr lang="ru-RU" sz="5400" dirty="0" err="1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траивать</a:t>
            </a: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 родителей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3" action="ppaction://hlinksldjump"/>
              </a:rPr>
              <a:t>чтобы не заболеть</a:t>
            </a:r>
            <a:endParaRPr lang="ru-RU" sz="5400" dirty="0" smtClean="0">
              <a:solidFill>
                <a:srgbClr val="000000"/>
              </a:solidFill>
              <a:latin typeface="+mj-lt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ru-RU" sz="5400" dirty="0" smtClean="0">
                <a:solidFill>
                  <a:srgbClr val="000000"/>
                </a:solidFill>
                <a:latin typeface="+mj-lt"/>
                <a:hlinkClick r:id="rId2" action="ppaction://hlinksldjump"/>
              </a:rPr>
              <a:t>чтобы сохранить кожу</a:t>
            </a:r>
            <a:endParaRPr lang="ru-RU" sz="54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2050" name="Picture 2" descr="http://player.myshared.ru/985591/data/images/img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8723" y="1690688"/>
            <a:ext cx="3900500" cy="403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4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Правильно!</a:t>
            </a:r>
            <a:endParaRPr lang="ru-RU" sz="4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704" y="599363"/>
            <a:ext cx="4860025" cy="4860025"/>
          </a:xfrm>
          <a:prstGeom prst="rect">
            <a:avLst/>
          </a:prstGeom>
        </p:spPr>
      </p:pic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91067" y="4017747"/>
            <a:ext cx="3474919" cy="262896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вернуться к вопросу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8438652" y="4017747"/>
            <a:ext cx="3439236" cy="26289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следующий вопросу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935447" y="141783"/>
            <a:ext cx="31251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начало теста</a:t>
            </a:r>
          </a:p>
        </p:txBody>
      </p:sp>
    </p:spTree>
    <p:extLst>
      <p:ext uri="{BB962C8B-B14F-4D97-AF65-F5344CB8AC3E}">
        <p14:creationId xmlns:p14="http://schemas.microsoft.com/office/powerpoint/2010/main" val="34441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338</Words>
  <Application>Microsoft Office PowerPoint</Application>
  <PresentationFormat>Широкоэкранный</PresentationFormat>
  <Paragraphs>133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Тема Office</vt:lpstr>
      <vt:lpstr>Будьте здоровы!</vt:lpstr>
      <vt:lpstr>Для того чтобы ответить на вопрос,  нажми на картинку</vt:lpstr>
      <vt:lpstr>Правильно!</vt:lpstr>
      <vt:lpstr>Неправильно!</vt:lpstr>
      <vt:lpstr>Что нужно делать, чтобы реже болеть?</vt:lpstr>
      <vt:lpstr>Правильно!</vt:lpstr>
      <vt:lpstr>Неправильно!</vt:lpstr>
      <vt:lpstr>Почему надо чаще мыть руки?</vt:lpstr>
      <vt:lpstr>Правильно!</vt:lpstr>
      <vt:lpstr>Неправильно!</vt:lpstr>
      <vt:lpstr>Кто является возбудителем инфекционных болезней?</vt:lpstr>
      <vt:lpstr>Правильно!</vt:lpstr>
      <vt:lpstr>Неправильно!</vt:lpstr>
      <vt:lpstr>Как закаляться?</vt:lpstr>
      <vt:lpstr>Правильно!</vt:lpstr>
      <vt:lpstr>Неправильно!</vt:lpstr>
      <vt:lpstr>Что нужно употреблять в пищу, чтобы реже болеть?</vt:lpstr>
      <vt:lpstr>Правильно!</vt:lpstr>
      <vt:lpstr>Неправильно!</vt:lpstr>
      <vt:lpstr>Какое животное стало символом закаливания?</vt:lpstr>
      <vt:lpstr>Правильно!</vt:lpstr>
      <vt:lpstr>Неправильно!</vt:lpstr>
      <vt:lpstr>Что может стать причиной инфекционных заболеваний?</vt:lpstr>
      <vt:lpstr>Правильно!</vt:lpstr>
      <vt:lpstr>Неправильно!</vt:lpstr>
      <vt:lpstr>Сколько раз в день нужно чистить зубы?</vt:lpstr>
      <vt:lpstr>Правильно!</vt:lpstr>
      <vt:lpstr>Неправильно!</vt:lpstr>
      <vt:lpstr>Будьте здоровы!</vt:lpstr>
      <vt:lpstr>Список использованных источников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быть здоровым</dc:title>
  <dc:creator>Екатерина</dc:creator>
  <cp:lastModifiedBy>Екатерина</cp:lastModifiedBy>
  <cp:revision>9</cp:revision>
  <dcterms:created xsi:type="dcterms:W3CDTF">2015-09-20T08:42:07Z</dcterms:created>
  <dcterms:modified xsi:type="dcterms:W3CDTF">2015-09-20T10:59:17Z</dcterms:modified>
</cp:coreProperties>
</file>