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0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1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28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0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0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9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6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2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9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ADDCD8-289A-4488-B7A8-AF2FC0CFD1B4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E3DD-D411-4623-89F2-152907FA3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39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16676"/>
            <a:ext cx="8825658" cy="3360705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Предлоги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Слова </a:t>
            </a:r>
            <a:r>
              <a:rPr lang="ru-RU" sz="3200" b="1" dirty="0" smtClean="0"/>
              <a:t>в  , с , около , за , от , под , над , к </a:t>
            </a:r>
            <a:r>
              <a:rPr lang="ru-RU" sz="3200" dirty="0" smtClean="0"/>
              <a:t>– это предлоги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312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dirty="0" smtClean="0"/>
              <a:t>за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2131452"/>
            <a:ext cx="7547020" cy="44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dirty="0" smtClean="0"/>
              <a:t>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50208"/>
            <a:ext cx="3371582" cy="3569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8" y="2295658"/>
            <a:ext cx="5499279" cy="41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4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dirty="0" smtClean="0"/>
              <a:t>от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1" y="2031460"/>
            <a:ext cx="4754182" cy="46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Предлоги </a:t>
            </a:r>
            <a:r>
              <a:rPr lang="ru-RU" b="1" dirty="0" smtClean="0"/>
              <a:t>под и над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3" y="1853248"/>
            <a:ext cx="4936901" cy="3702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1" y="1808172"/>
            <a:ext cx="3537542" cy="3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dirty="0" smtClean="0"/>
              <a:t>около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28" y="452718"/>
            <a:ext cx="5268176" cy="58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8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dirty="0" smtClean="0"/>
              <a:t>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3" y="1281449"/>
            <a:ext cx="7177824" cy="53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</a:t>
            </a:r>
            <a:r>
              <a:rPr lang="ru-RU" b="1" dirty="0" smtClean="0"/>
              <a:t>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6" y="1403797"/>
            <a:ext cx="7049037" cy="52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Мы предлогов много знаем 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Мы их все запоминаем :</a:t>
            </a:r>
            <a:br>
              <a:rPr lang="ru-RU" sz="2400" dirty="0" smtClean="0"/>
            </a:br>
            <a:r>
              <a:rPr lang="ru-RU" sz="2400" dirty="0" smtClean="0"/>
              <a:t>На лугу , у дома , в поле ,</a:t>
            </a:r>
            <a:br>
              <a:rPr lang="ru-RU" sz="2400" dirty="0" smtClean="0"/>
            </a:br>
            <a:r>
              <a:rPr lang="ru-RU" sz="2400" dirty="0" smtClean="0"/>
              <a:t>с классом , от подруги , к школе ,</a:t>
            </a:r>
            <a:br>
              <a:rPr lang="ru-RU" sz="2400" dirty="0" smtClean="0"/>
            </a:br>
            <a:r>
              <a:rPr lang="ru-RU" sz="2400" dirty="0" smtClean="0"/>
              <a:t>по тропинке ,из берлоги –</a:t>
            </a:r>
            <a:br>
              <a:rPr lang="ru-RU" sz="2400" dirty="0" smtClean="0"/>
            </a:br>
            <a:r>
              <a:rPr lang="ru-RU" sz="2400" dirty="0" smtClean="0"/>
              <a:t>отдельно пишутся предлоги !!!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42" y="2388405"/>
            <a:ext cx="5376214" cy="41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75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41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Предлоги</vt:lpstr>
      <vt:lpstr>Предлог за</vt:lpstr>
      <vt:lpstr>Предлог в</vt:lpstr>
      <vt:lpstr>Предлог от</vt:lpstr>
      <vt:lpstr>Предлоги под и над </vt:lpstr>
      <vt:lpstr>Предлог около </vt:lpstr>
      <vt:lpstr>Предлог с</vt:lpstr>
      <vt:lpstr>Предлог к</vt:lpstr>
      <vt:lpstr>Мы предлогов много знаем .  Мы их все запоминаем : На лугу , у дома , в поле , с классом , от подруги , к школе , по тропинке ,из берлоги – отдельно пишутся предлоги 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Предлоги</dc:title>
  <dc:creator>Лев Черняев</dc:creator>
  <cp:lastModifiedBy>Лев Черняев</cp:lastModifiedBy>
  <cp:revision>3</cp:revision>
  <dcterms:created xsi:type="dcterms:W3CDTF">2015-10-02T18:55:24Z</dcterms:created>
  <dcterms:modified xsi:type="dcterms:W3CDTF">2015-10-02T19:24:00Z</dcterms:modified>
</cp:coreProperties>
</file>