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7" r:id="rId4"/>
    <p:sldId id="274" r:id="rId5"/>
    <p:sldId id="275" r:id="rId6"/>
    <p:sldId id="270" r:id="rId7"/>
    <p:sldId id="271" r:id="rId8"/>
    <p:sldId id="272" r:id="rId9"/>
    <p:sldId id="268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9FD7-7FD5-4502-A8CF-53187A26559E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A738-F1AD-4C66-BC48-AC3E27D9A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332656"/>
            <a:ext cx="5580112" cy="61926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«Малыши-крепыши» </a:t>
            </a:r>
            <a:br>
              <a:rPr lang="ru-RU" b="1" dirty="0" smtClean="0"/>
            </a:br>
            <a:r>
              <a:rPr lang="ru-RU" sz="4800" dirty="0" smtClean="0"/>
              <a:t>Спортивное развлечение для детей старшей группы </a:t>
            </a:r>
            <a:br>
              <a:rPr lang="ru-RU" sz="4800" dirty="0" smtClean="0"/>
            </a:br>
            <a:r>
              <a:rPr lang="ru-RU" sz="4800" dirty="0" smtClean="0"/>
              <a:t>(</a:t>
            </a:r>
            <a:r>
              <a:rPr lang="ru-RU" sz="4800" dirty="0" err="1" smtClean="0"/>
              <a:t>Фотоотчет</a:t>
            </a:r>
            <a:r>
              <a:rPr lang="ru-RU" sz="4800" dirty="0" smtClean="0"/>
              <a:t>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илач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528392" cy="47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469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8722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Эстафета « </a:t>
            </a:r>
            <a:r>
              <a:rPr lang="ru-RU" sz="2400" b="1" dirty="0" err="1" smtClean="0"/>
              <a:t>перетягивание</a:t>
            </a:r>
            <a:r>
              <a:rPr lang="ru-RU" sz="2400" b="1" dirty="0" smtClean="0"/>
              <a:t> каната»</a:t>
            </a:r>
            <a:r>
              <a:rPr lang="ru-RU" sz="24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Игроки встают справа и слева от каната, по сигналу стараются перетянуть канат в свою сторону. Побеждает команда, которая смогла перетянуть канат на свою сторону</a:t>
            </a:r>
            <a:endParaRPr lang="ru-RU" sz="2000" dirty="0"/>
          </a:p>
        </p:txBody>
      </p:sp>
      <p:pic>
        <p:nvPicPr>
          <p:cNvPr id="5" name="Содержимое 4" descr="2015-08-17 10.57.4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-1260648" y="2492896"/>
            <a:ext cx="6632019" cy="4149080"/>
          </a:xfrm>
        </p:spPr>
      </p:pic>
      <p:pic>
        <p:nvPicPr>
          <p:cNvPr id="6" name="Содержимое 5" descr="2015-08-17 10.57.4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55347" y="2708920"/>
            <a:ext cx="5888653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404665"/>
            <a:ext cx="5112568" cy="288031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 люди – они так красивы.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них столько энергии, бодрости, силы.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хочешь на них быть хоть каплю похожим?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спорт тебе в этом отлично поможет!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усилит, успехов прибавит.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скуки, безделья тебя он избавит.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Поверь ты в себя и добейся высот.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чем ты мечтал, даст тебе только спорт.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064896" cy="25202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Активизировать отдых детей, доставить радость.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Создать у детей положительное эмоциональное настроение;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укреплению здоровья детей;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спортивных и двигательных навыков у детей;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физических качеств: силы, ловкости, выносливости, быстроты;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чувства товарищества и взаимопомощи.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Внимание, внимание! </a:t>
            </a:r>
            <a:br>
              <a:rPr lang="ru-RU" dirty="0" smtClean="0"/>
            </a:br>
            <a:r>
              <a:rPr lang="ru-RU" dirty="0" smtClean="0"/>
              <a:t>В нашем детском саду сегодня проводится спортивно-развлекательная игра </a:t>
            </a:r>
            <a:br>
              <a:rPr lang="ru-RU" dirty="0" smtClean="0"/>
            </a:br>
            <a:r>
              <a:rPr lang="ru-RU" dirty="0" smtClean="0"/>
              <a:t>«Малыши-крепыши». Соревнуются две команды: команда  «Девочек» 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 команда «Мальчиков»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81328"/>
            <a:ext cx="64008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Веселая разминка для детей</a:t>
            </a:r>
            <a:endParaRPr lang="ru-RU" sz="2800" dirty="0"/>
          </a:p>
        </p:txBody>
      </p:sp>
      <p:pic>
        <p:nvPicPr>
          <p:cNvPr id="5" name="Рисунок 4" descr="2015-08-17 10.35.5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568952" cy="1158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Забавные игры, включающие физическую нагрузку, очень нравятся деткам. Такая разминка позволяет соединить приятное с полезным.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437112"/>
            <a:ext cx="5486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Игра  «Деревцо»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2015-08-17 10.37.3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18864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869160"/>
            <a:ext cx="8352928" cy="1800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Ветер дует нам в лицо (выполняем машущие движения в сторону лица, изображая дуновение ветерка) Закачалось деревцо (устремляем ручки вверх и качаемся из одной стороны в другую) Ветерок все тише-тише (садимся низко на корточки) Деревцо все выше-выше (поднимаемся на носочки, тянем руки и голову вверх как можно выше).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568952" cy="43204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Эстафета «Чья команда быстрее передаст мяч»</a:t>
            </a:r>
            <a:endParaRPr lang="ru-RU" sz="2400" dirty="0"/>
          </a:p>
        </p:txBody>
      </p:sp>
      <p:pic>
        <p:nvPicPr>
          <p:cNvPr id="5" name="Рисунок 4" descr="2015-08-17 10.41.4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7584" y="188641"/>
            <a:ext cx="6959501" cy="44644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8568952" cy="144016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Команды встают друг за другом (в колонну по одному, широко расставив ноги. Первые участники начинают прокатывать мяч между ног команды, все участники команды помогают. Последний участник берет в руки мяч и бежит в начало команды, прокатывает мяч и </a:t>
            </a:r>
            <a:r>
              <a:rPr lang="ru-RU" sz="2000" i="1" dirty="0" err="1" smtClean="0"/>
              <a:t>т.д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57018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Эстафета «Быстрые ноги»</a:t>
            </a:r>
            <a:r>
              <a:rPr lang="ru-RU" sz="2800" i="1" dirty="0" smtClean="0"/>
              <a:t> 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i="1" dirty="0" smtClean="0"/>
              <a:t>Пробежать «змейкой» между кеглями, обежать контрольную стойку, обратно бегом, передать эстафету следующему.</a:t>
            </a:r>
            <a:endParaRPr lang="ru-RU" sz="2000" dirty="0"/>
          </a:p>
        </p:txBody>
      </p:sp>
      <p:pic>
        <p:nvPicPr>
          <p:cNvPr id="10" name="Содержимое 9" descr="2015-08-17 10.46.3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2060848"/>
            <a:ext cx="4787590" cy="3221955"/>
          </a:xfrm>
        </p:spPr>
      </p:pic>
      <p:pic>
        <p:nvPicPr>
          <p:cNvPr id="9" name="Содержимое 8" descr="2015-08-17 10.46.2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-684584" y="2996952"/>
            <a:ext cx="5185207" cy="3581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5-08-17 10.42.4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480720" cy="3645407"/>
          </a:xfrm>
        </p:spPr>
      </p:pic>
      <p:pic>
        <p:nvPicPr>
          <p:cNvPr id="6" name="Содержимое 5" descr="2015-08-17 10.41.5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987824" y="3395151"/>
            <a:ext cx="6156176" cy="3462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8496944" cy="50060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Эстафета «Горячая картошка»</a:t>
            </a:r>
            <a:endParaRPr lang="ru-RU" sz="2400" dirty="0"/>
          </a:p>
        </p:txBody>
      </p:sp>
      <p:pic>
        <p:nvPicPr>
          <p:cNvPr id="5" name="Рисунок 4" descr="2015-08-17 11.01.2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75656" y="188641"/>
            <a:ext cx="6696744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367338"/>
            <a:ext cx="8712968" cy="1302022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Команды встают в круг, быстро передают мяч – «горячую картошку» по кругу друг другу, у кого из рук мяч упал тот игрок выбывает. Выиграла та команда  у кого больше игроков осталось в кругу.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250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«Малыши-крепыши»  Спортивное развлечение для детей старшей группы  (Фотоотчет)</vt:lpstr>
      <vt:lpstr>Спортивные люди – они так красивы. В них столько энергии, бодрости, силы. Ты хочешь на них быть хоть каплю похожим? Лишь спорт тебе в этом отлично поможет! Здоровье усилит, успехов прибавит. От скуки, безделья тебя он избавит. Поверь ты в себя и добейся высот. О чем ты мечтал, даст тебе только спорт.</vt:lpstr>
      <vt:lpstr> Внимание, внимание!  В нашем детском саду сегодня проводится спортивно-развлекательная игра  «Малыши-крепыши». Соревнуются две команды: команда  «Девочек»  и  команда «Мальчиков»</vt:lpstr>
      <vt:lpstr>Веселая разминка для детей</vt:lpstr>
      <vt:lpstr>Игра  «Деревцо» </vt:lpstr>
      <vt:lpstr>Эстафета «Чья команда быстрее передаст мяч»</vt:lpstr>
      <vt:lpstr>Эстафета «Быстрые ноги»  Пробежать «змейкой» между кеглями, обежать контрольную стойку, обратно бегом, передать эстафету следующему.</vt:lpstr>
      <vt:lpstr>Слайд 8</vt:lpstr>
      <vt:lpstr>Эстафета «Горячая картошка»</vt:lpstr>
      <vt:lpstr>Эстафета « перетягивание каната».  Игроки встают справа и слева от каната, по сигналу стараются перетянуть канат в свою сторону. Побеждает команда, которая смогла перетянуть канат на свою сторону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2015-08-27T06:03:57Z</dcterms:created>
  <dcterms:modified xsi:type="dcterms:W3CDTF">2015-10-11T18:50:44Z</dcterms:modified>
</cp:coreProperties>
</file>