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59" r:id="rId5"/>
    <p:sldId id="274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76;&#1091;&#1073;&#1080;&#1085;&#1080;&#1085;&#1072;\&#1041;&#1040;&#1047;&#1040;%20&#1057;&#1062;&#1045;&#1053;&#1040;&#1056;&#1048;&#1048;\&#1057;&#1094;&#1077;&#1085;&#1072;&#1088;&#1080;&#1080;\&#1042;&#1077;&#1089;&#1105;&#1083;&#1072;&#1103;%20&#1092;&#1080;&#1079;&#1084;&#1080;&#1085;&#1091;&#1090;&#1082;&#1072;\&#1044;&#1077;&#1090;&#1089;&#1082;&#1080;&#1077;%20&#1055;&#1077;&#1089;&#1085;&#1080;%20-%20&#1042;%20&#1050;&#1072;&#1078;&#1076;&#1086;&#1084;%20&#1052;&#1072;&#1083;&#1077;&#1085;&#1100;&#1082;&#1086;&#1084;%20&#1056;&#1077;&#1073;&#1077;&#1085;&#1082;&#1077;.mp3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ultyashki-22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3240360" cy="51434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67944" y="980728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Весёлая 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физминутка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s44.radikal.ru/i104/0808/50/5e648150dac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084613" cy="402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ishki-10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7290" y="1556792"/>
            <a:ext cx="2810854" cy="3024336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ltyashki-228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556792"/>
            <a:ext cx="2880320" cy="3312368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ltyashki-22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132856"/>
            <a:ext cx="1807443" cy="2827774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Детские Песни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9512" y="6309320"/>
            <a:ext cx="304800" cy="304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852936"/>
            <a:ext cx="2665517" cy="22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24944"/>
            <a:ext cx="2665517" cy="22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48680"/>
            <a:ext cx="2665517" cy="22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ivotniea-267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628800"/>
            <a:ext cx="2160240" cy="3120347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clubdances.ru/dance/19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4662264" cy="46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378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566" y="2132856"/>
            <a:ext cx="3655932" cy="250142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ivotniea-16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1944216" cy="412605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16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3092352" cy="2579808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jivotniea-15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916832"/>
            <a:ext cx="2314550" cy="3193222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ltyashki-21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5776" y="1844824"/>
            <a:ext cx="4888466" cy="2735932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</Words>
  <Application>Microsoft Office PowerPoint</Application>
  <PresentationFormat>Экран (4:3)</PresentationFormat>
  <Paragraphs>2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44</cp:lastModifiedBy>
  <cp:revision>10</cp:revision>
  <dcterms:modified xsi:type="dcterms:W3CDTF">2015-10-20T07:03:43Z</dcterms:modified>
</cp:coreProperties>
</file>