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0" r:id="rId7"/>
    <p:sldId id="261" r:id="rId8"/>
    <p:sldId id="271" r:id="rId9"/>
    <p:sldId id="262" r:id="rId10"/>
    <p:sldId id="265" r:id="rId11"/>
    <p:sldId id="266" r:id="rId12"/>
    <p:sldId id="273" r:id="rId13"/>
    <p:sldId id="274" r:id="rId14"/>
    <p:sldId id="275" r:id="rId15"/>
    <p:sldId id="272" r:id="rId16"/>
    <p:sldId id="267" r:id="rId17"/>
    <p:sldId id="276" r:id="rId18"/>
    <p:sldId id="26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398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0B129-BB93-419F-AC72-4CC93ABE4B90}" type="datetimeFigureOut">
              <a:rPr lang="ru-RU" smtClean="0"/>
              <a:pPr/>
              <a:t>01.10.2015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3E10C-8145-4D58-8032-E996A7539B5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7772400" cy="720079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Родительское собрание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124744"/>
            <a:ext cx="8136904" cy="1752600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Дети глазами родителей, </a:t>
            </a:r>
          </a:p>
          <a:p>
            <a:r>
              <a:rPr lang="ru-RU" sz="5400" b="1" dirty="0" smtClean="0">
                <a:solidFill>
                  <a:srgbClr val="FF0000"/>
                </a:solidFill>
              </a:rPr>
              <a:t>родители глазами детей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4725144"/>
            <a:ext cx="435597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Войтович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рина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Валерьевна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классный руководитель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 класса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МБОУ СОШ №12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71600" y="836712"/>
            <a:ext cx="748883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Блиц-опрос.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227013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Вопросы для родителей: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1) Кем вы хотели быть в детстве?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2) О чем вы мечтали в детстве?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3) Какой предмет вам больше всего нравился в школе и почему?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4) Когда вам было столько же лет, сколько сейчас вашим детям, чем вы увлекались?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5776" y="908720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Результаты опроса детей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857065"/>
              </p:ext>
            </p:extLst>
          </p:nvPr>
        </p:nvGraphicFramePr>
        <p:xfrm>
          <a:off x="539550" y="1397000"/>
          <a:ext cx="799289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1684986"/>
                <a:gridCol w="1598578"/>
                <a:gridCol w="1598578"/>
                <a:gridCol w="15985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Я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 хочу быть…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 мечтаю…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Мой любимый предмет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Моё</a:t>
                      </a:r>
                      <a:r>
                        <a:rPr lang="ru-RU" b="1" baseline="0" dirty="0" smtClean="0"/>
                        <a:t> любимое занятие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Полицейским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 радиоуправляемом</a:t>
                      </a:r>
                      <a:r>
                        <a:rPr lang="ru-RU" b="1" baseline="0" dirty="0" smtClean="0"/>
                        <a:t> вертолёте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Физкультура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Чтение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Стюардессой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 розовой лошадке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ИЗО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Чтение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Поваром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Чтобы мама с папой помирились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ИЗО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Чтение</a:t>
                      </a:r>
                      <a:r>
                        <a:rPr lang="ru-RU" b="1" baseline="0" dirty="0" smtClean="0"/>
                        <a:t> вместе с мамой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Спецназовцем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Жить в виртуальной реальности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Физкультура, математика, технология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Смотреть любимые фильмы и передачи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627784" y="692696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Результаты опроса детей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578897"/>
              </p:ext>
            </p:extLst>
          </p:nvPr>
        </p:nvGraphicFramePr>
        <p:xfrm>
          <a:off x="539552" y="1196752"/>
          <a:ext cx="799289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1684986"/>
                <a:gridCol w="1598578"/>
                <a:gridCol w="1598578"/>
                <a:gridCol w="15985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Я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 хочу быть…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 мечтаю…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Мой любимый предмет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Моё</a:t>
                      </a:r>
                      <a:r>
                        <a:rPr lang="ru-RU" b="1" baseline="0" dirty="0" smtClean="0"/>
                        <a:t> любимое занятие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Доктором 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  гитаре, чтобы мама с папой не болели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Чтение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Рисование 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Футболистом, </a:t>
                      </a:r>
                      <a:r>
                        <a:rPr lang="ru-RU" b="1" dirty="0" err="1" smtClean="0"/>
                        <a:t>ОМОНовцем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 поездке на море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Физкультура, математика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Гулять, играть в машины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Хоккеистом, </a:t>
                      </a:r>
                      <a:r>
                        <a:rPr lang="ru-RU" b="1" dirty="0" err="1" smtClean="0"/>
                        <a:t>ОМОНовцем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Чтобы никогда не кончался воздушный шоколад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Математика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Играть в конструктор ЛЕГО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Продавцом 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 машине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Физкультура, ИЗО, окружающий мир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Гулять, рисовать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5776" y="764704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Результаты опроса детей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608387"/>
              </p:ext>
            </p:extLst>
          </p:nvPr>
        </p:nvGraphicFramePr>
        <p:xfrm>
          <a:off x="539550" y="1397000"/>
          <a:ext cx="799289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1684986"/>
                <a:gridCol w="1598578"/>
                <a:gridCol w="1598578"/>
                <a:gridCol w="15985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Я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 хочу быть…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 мечтаю…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Мой любимый предмет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Моё</a:t>
                      </a:r>
                      <a:r>
                        <a:rPr lang="ru-RU" b="1" baseline="0" dirty="0" smtClean="0"/>
                        <a:t> любимое занятие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Хозяином автосалона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Чтобы</a:t>
                      </a:r>
                      <a:r>
                        <a:rPr lang="ru-RU" b="1" baseline="0" dirty="0" smtClean="0"/>
                        <a:t> у меня было много денег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Физкультура, математика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Смотреть</a:t>
                      </a:r>
                      <a:r>
                        <a:rPr lang="ru-RU" b="1" baseline="0" dirty="0" smtClean="0"/>
                        <a:t> мультики, собирать конструктор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ВДВшником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 ноутбуке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ИЗО, физкультура, классный час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Кататься на машине 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Певицей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Чтобы у меня было много денег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Физкультура, классный час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Играть, гулять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Поваром 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 поездке на море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Математика, чтение</a:t>
                      </a:r>
                      <a:r>
                        <a:rPr lang="ru-RU" b="1" baseline="0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Вышивка 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5776" y="764704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Результаты опроса детей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555010"/>
              </p:ext>
            </p:extLst>
          </p:nvPr>
        </p:nvGraphicFramePr>
        <p:xfrm>
          <a:off x="539550" y="1397000"/>
          <a:ext cx="799289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70"/>
                <a:gridCol w="1684986"/>
                <a:gridCol w="1598578"/>
                <a:gridCol w="1598578"/>
                <a:gridCol w="159857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/>
                        <a:t>Я</a:t>
                      </a:r>
                      <a:endParaRPr lang="ru-RU" sz="5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 хочу быть…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Я мечтаю…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Мой любимый предмет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Моё</a:t>
                      </a:r>
                      <a:r>
                        <a:rPr lang="ru-RU" b="1" baseline="0" dirty="0" smtClean="0"/>
                        <a:t> любимое занятие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Спецназовцем 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baseline="0" dirty="0" smtClean="0"/>
                        <a:t>Чтобы было много денег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Физкультура, окружающий</a:t>
                      </a:r>
                      <a:r>
                        <a:rPr lang="ru-RU" b="1" baseline="0" dirty="0" smtClean="0"/>
                        <a:t> мир</a:t>
                      </a:r>
                      <a:r>
                        <a:rPr lang="ru-RU" b="1" dirty="0" smtClean="0"/>
                        <a:t>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Играть в компьютер</a:t>
                      </a:r>
                      <a:endParaRPr lang="ru-RU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 Доктором 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 море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Русский язык, ИЗО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Гулять, рисовать</a:t>
                      </a:r>
                      <a:endParaRPr lang="ru-RU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395536" y="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pic>
        <p:nvPicPr>
          <p:cNvPr id="4" name="Рисунок 3" descr="100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4601" y="764704"/>
            <a:ext cx="4871577" cy="4608512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51520" y="1196752"/>
            <a:ext cx="864096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Хорошие дети – наша хорошая старость, плохие дети – плохая старость. Так думайте о будущем, а будущее – это наши дети.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899592" y="4649119"/>
            <a:ext cx="72008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Счастья вам, </a:t>
            </a:r>
          </a:p>
          <a:p>
            <a:pPr marL="0" marR="0" lvl="0" indent="22701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мир вашему дому!</a:t>
            </a:r>
            <a:endParaRPr kumimoji="0" lang="ru-RU" sz="7200" b="1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332656"/>
            <a:ext cx="7848872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«Почитай отца своего и мать свою, чтобы обрести долгую жизнь в стране, которую даёт тебе Господь, Бог твой»</a:t>
            </a:r>
          </a:p>
          <a:p>
            <a:pPr algn="r"/>
            <a:r>
              <a:rPr lang="ru-RU" sz="3600" i="1" dirty="0" smtClean="0"/>
              <a:t>Ветхий Завет, 5-я заповедь</a:t>
            </a:r>
            <a:endParaRPr lang="ru-RU" sz="3600" i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23728" y="2132856"/>
            <a:ext cx="5256583" cy="1446550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8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СПАСИБО!</a:t>
            </a:r>
            <a:endParaRPr lang="ru-RU" sz="8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1520" y="836712"/>
            <a:ext cx="8424936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показать родителям необходимость целенаправленных действий в воспитании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помочь им проанализировать свое родительское поведение, заострить внимание на положительных моментах воспитания и формах проявления любви к ребенку.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Задачи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воспитывать у учащихся чувства любви и гордости за свою семью, уважения к родителям;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формировать у учащихся уважительное отношение к своему дому, семье и культуру взаимоотношений родителей и детей;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сближению взрослых и детей, формированию положительных эмоций;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содействовать сплочению классного коллектива, коллектива учащихся и родителей, коллектива семей.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развивать умения родителей видеть себя со стороны.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764704"/>
            <a:ext cx="4040188" cy="639762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ru-RU" sz="1800" dirty="0" smtClean="0"/>
              <a:t>Задания для детей в роли «РОДИТЕЛЕЙ»</a:t>
            </a:r>
            <a:endParaRPr lang="ru-RU" sz="1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484784"/>
            <a:ext cx="4040188" cy="5112568"/>
          </a:xfrm>
          <a:solidFill>
            <a:srgbClr val="CCECFF"/>
          </a:solidFill>
          <a:ln w="6350"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1) Вы открыли дневник и увидели, что у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вашего ребенка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двойка. Вам надо выяснить причину этого и принять решение.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2) Ребенок пришел домой без сменной обуви, потерял ее в школе. Ваша реакция?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3) Вы поручили ребенку прибраться и помыть посуду, а он (она) проиграл все это время в компьютер, ничего не сделал. Ваша реакция?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4) Ваш ребенок пробовал курить, о чем вам сказали соседи. Ваша реакция?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5) Ваш ребенок нецензурно выражается. Что делать?</a:t>
            </a:r>
          </a:p>
          <a:p>
            <a:pPr>
              <a:buNone/>
            </a:pP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6) Ваш ребенок опоздал в школу, и вам сказали об этом одноклассники. Ваша реакция?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08" y="764704"/>
            <a:ext cx="4041775" cy="639762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ru-RU" sz="1800" dirty="0" smtClean="0"/>
              <a:t>Задания для родителей в роли «ДЕТЕЙ»</a:t>
            </a:r>
            <a:endParaRPr lang="ru-RU" sz="1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5112568"/>
          </a:xfrm>
          <a:solidFill>
            <a:srgbClr val="CCECFF"/>
          </a:solidFill>
          <a:ln w="6350" cmpd="tri">
            <a:noFill/>
          </a:ln>
          <a:effectLst>
            <a:glow rad="63500">
              <a:schemeClr val="accent1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1) Вы получили двойку, и вам надо объяснить родителям, за что и почему. Они будут ругаться.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Вы идете домой без сменной обуви, в школе забыли, а маме говорить не хотите, надеясь завтра найти.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Мама попросила вас убрать комнату и помыть посуду, а пришел друг с интересным диском и вы заигрались. Как объяснить это маме или папе?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4) Вы пробовали курить. Вам надо объяснить, почему вы это сделали и как-то смягчить родителей.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5) Ваш учитель позвонил и рассказал маме (папе), что вы нецензурно выражаетесь. Вам идти домой.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6) Вам надо объяснить, почему вы опоздали в школу.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8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908720"/>
            <a:ext cx="3119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Задание «Синонимы»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5536" y="1628800"/>
            <a:ext cx="3672408" cy="49685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012160" y="21328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499992" y="1988840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Хороший</a:t>
            </a:r>
            <a:r>
              <a:rPr lang="ru-RU" i="1" dirty="0" smtClean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11960" y="2996952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Б</a:t>
            </a:r>
            <a:r>
              <a:rPr lang="ru-RU" sz="2400" b="1" i="1" dirty="0" smtClean="0"/>
              <a:t>ездушный</a:t>
            </a:r>
            <a:r>
              <a:rPr lang="ru-RU" i="1" dirty="0" smtClean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16216" y="4509120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Э</a:t>
            </a:r>
            <a:r>
              <a:rPr lang="ru-RU" sz="2400" b="1" i="1" dirty="0" smtClean="0"/>
              <a:t>гоистичный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64088" y="3789040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Чёрствый</a:t>
            </a:r>
            <a:r>
              <a:rPr lang="ru-RU" i="1" dirty="0" smtClean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11960" y="515719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О</a:t>
            </a:r>
            <a:r>
              <a:rPr lang="ru-RU" sz="2400" b="1" i="1" dirty="0" smtClean="0"/>
              <a:t>тзывчивый</a:t>
            </a:r>
            <a:r>
              <a:rPr lang="ru-RU" i="1" dirty="0" smtClean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16216" y="587727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Б</a:t>
            </a:r>
            <a:r>
              <a:rPr lang="ru-RU" sz="2400" b="1" i="1" dirty="0" smtClean="0"/>
              <a:t>езразличный</a:t>
            </a:r>
            <a:r>
              <a:rPr lang="ru-RU" i="1" dirty="0" smtClean="0"/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16216" y="25649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Д</a:t>
            </a:r>
            <a:r>
              <a:rPr lang="ru-RU" sz="2400" b="1" i="1" dirty="0" smtClean="0"/>
              <a:t>обрый</a:t>
            </a:r>
            <a:r>
              <a:rPr lang="ru-RU" i="1" dirty="0" smtClean="0"/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32240" y="141277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Нехороший</a:t>
            </a:r>
            <a:r>
              <a:rPr lang="ru-RU" i="1" dirty="0" smtClean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7584" y="177281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РАВНОДУШИЕ</a:t>
            </a:r>
            <a:endParaRPr lang="ru-RU" sz="3200" b="1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15816" y="908720"/>
            <a:ext cx="31197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Задание «Синонимы»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79512" y="1412776"/>
            <a:ext cx="3672408" cy="511256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827584" y="1772816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РАВНОДУШИЕ</a:t>
            </a:r>
            <a:endParaRPr lang="ru-RU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213285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076056" y="191683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00B050"/>
                </a:solidFill>
              </a:rPr>
              <a:t>Хороший</a:t>
            </a:r>
            <a:r>
              <a:rPr lang="ru-RU" i="1" dirty="0" smtClean="0"/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187624" y="3429000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Б</a:t>
            </a:r>
            <a:r>
              <a:rPr lang="ru-RU" sz="2400" b="1" i="1" dirty="0" smtClean="0"/>
              <a:t>ездушный</a:t>
            </a:r>
            <a:r>
              <a:rPr lang="ru-RU" i="1" dirty="0" smtClean="0"/>
              <a:t>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71600" y="5157192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Э</a:t>
            </a:r>
            <a:r>
              <a:rPr lang="ru-RU" sz="2400" b="1" i="1" dirty="0" smtClean="0"/>
              <a:t>гоистичный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259632" y="400506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Чёрствый</a:t>
            </a:r>
            <a:r>
              <a:rPr lang="ru-RU" i="1" dirty="0" smtClean="0"/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932040" y="3356992"/>
            <a:ext cx="2016224" cy="461665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</a:rPr>
              <a:t>О</a:t>
            </a:r>
            <a:r>
              <a:rPr lang="ru-RU" sz="2400" b="1" i="1" dirty="0" smtClean="0">
                <a:solidFill>
                  <a:srgbClr val="00B050"/>
                </a:solidFill>
              </a:rPr>
              <a:t>тзывчивый</a:t>
            </a:r>
            <a:r>
              <a:rPr lang="ru-RU" i="1" dirty="0" smtClean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71600" y="4581128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/>
              <a:t>Б</a:t>
            </a:r>
            <a:r>
              <a:rPr lang="ru-RU" sz="2400" b="1" i="1" dirty="0" smtClean="0"/>
              <a:t>езразличный</a:t>
            </a:r>
            <a:r>
              <a:rPr lang="ru-RU" i="1" dirty="0" smtClean="0"/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0072" y="256490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00B050"/>
                </a:solidFill>
              </a:rPr>
              <a:t>Д</a:t>
            </a:r>
            <a:r>
              <a:rPr lang="ru-RU" sz="2400" b="1" i="1" dirty="0" smtClean="0">
                <a:solidFill>
                  <a:srgbClr val="00B050"/>
                </a:solidFill>
              </a:rPr>
              <a:t>обрый</a:t>
            </a:r>
            <a:r>
              <a:rPr lang="ru-RU" i="1" dirty="0" smtClean="0"/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187624" y="285293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Нехороший</a:t>
            </a:r>
            <a:r>
              <a:rPr lang="ru-RU" i="1" dirty="0" smtClean="0"/>
              <a:t> 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71600" y="2204865"/>
            <a:ext cx="741682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Задание для учащихся. </a:t>
            </a:r>
            <a:endParaRPr lang="ru-RU" sz="2800" b="1" dirty="0" smtClean="0"/>
          </a:p>
          <a:p>
            <a:pPr algn="ctr"/>
            <a:r>
              <a:rPr lang="ru-RU" sz="4400" dirty="0" smtClean="0"/>
              <a:t>Нарисуйте </a:t>
            </a:r>
            <a:r>
              <a:rPr lang="ru-RU" sz="4400" dirty="0"/>
              <a:t>свой самый счастливый день.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51520" y="495403"/>
            <a:ext cx="8640960" cy="670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200" b="1" dirty="0" bmk="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</a:t>
            </a:r>
            <a:r>
              <a:rPr kumimoji="0" lang="ru-RU" sz="3200" b="1" i="0" u="none" strike="noStrike" cap="none" normalizeH="0" baseline="0" dirty="0" smtClean="0" bmk="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ест «Хорошие ли вы родители?»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вопросы этого теста можно отвечать </a:t>
            </a:r>
            <a:r>
              <a:rPr kumimoji="0" lang="ru-RU" sz="36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«да», «нет», «не знаю».</a:t>
            </a: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 На некоторые поступки ребенка вы часто реагируете «взрывом», а потом  жалеете об этом.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 Иногда вы пользуетесь помощью или советами друзей, когда не знаете, как реагировать на поведение вашего ребенка.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 Ваши интуиция и опыт – лучшие советчики в воспитании ребенка.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Иногда вам случается доверять ребенку секрет, который вы никому другому не рассказали бы.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5) Вас обижает негативное мнение о вашем ребенке других людей.</a:t>
            </a:r>
          </a:p>
          <a:p>
            <a:pPr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6) Вам случается просить у ребенка прощения за свое поведение.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467544" y="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487025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7) Вы считаете, что ребенок не должен иметь секретов от своих родителей.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8) Вы замечаете между своим характером и характером ребенка различия, которые иногда удивляют (радуют) вас.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9) Вы слишком сильно переживаете неприятности или неудачи вашего ребенка.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10) Вы можете удержаться от покупки интересной игрушки для ребенка (даже если у вас есть деньги), потому что знаете, что ими полон дом.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 Вы считаете, что до определенного возраста лучший воспитательный аргумент для ребенка – физическое наказание (ремень).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12) Ваш ребенок именно таков, о каком вы мечтали.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13) Ваш ребенок доставляет вам больше хлопот, чем радости.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14) Иногда вам кажется, что ребенок учит вас новым мыслям и поведению.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indent="227013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15) У вас конфликты с собственным ребенком.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536" y="188640"/>
            <a:ext cx="8136904" cy="576064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Дети глазами родителей, родители глазами детей</a:t>
            </a: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5536" y="908720"/>
            <a:ext cx="828092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70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Подсчет результатов.</a:t>
            </a:r>
          </a:p>
          <a:p>
            <a:pPr marL="0" marR="0" lvl="0" indent="22701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каждый ответ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«да»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вопросы: 2, 4, 6, 8, 10, 12, 14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10 очков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ответ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«нет»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вопросы: 1, 3, 5, 7, 9, 11, 13, 15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 очков. </a:t>
            </a:r>
          </a:p>
          <a:p>
            <a:pPr marL="0" marR="0" lvl="0" indent="22701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каждое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«не знаю»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ru-RU" sz="280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 очков.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1186</Words>
  <Application>Microsoft Office PowerPoint</Application>
  <PresentationFormat>Экран (4:3)</PresentationFormat>
  <Paragraphs>178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Родительское собрание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Родительское собрание</dc:title>
  <dc:creator>Ирина</dc:creator>
  <cp:lastModifiedBy>Ирина</cp:lastModifiedBy>
  <cp:revision>30</cp:revision>
  <dcterms:created xsi:type="dcterms:W3CDTF">2012-11-08T19:14:49Z</dcterms:created>
  <dcterms:modified xsi:type="dcterms:W3CDTF">2015-10-01T13:41:49Z</dcterms:modified>
</cp:coreProperties>
</file>