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7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61B464-1C1C-4C08-BCCD-20BD70C8C1F2}">
          <p14:sldIdLst>
            <p14:sldId id="257"/>
            <p14:sldId id="256"/>
            <p14:sldId id="258"/>
            <p14:sldId id="259"/>
            <p14:sldId id="267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1A63-9D08-425F-A145-B7BBF5808014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968A-8B38-4C94-8359-D46069FEC9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1A63-9D08-425F-A145-B7BBF5808014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968A-8B38-4C94-8359-D46069FEC9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1A63-9D08-425F-A145-B7BBF5808014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968A-8B38-4C94-8359-D46069FEC97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1A63-9D08-425F-A145-B7BBF5808014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968A-8B38-4C94-8359-D46069FEC97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1A63-9D08-425F-A145-B7BBF5808014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968A-8B38-4C94-8359-D46069FEC9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1A63-9D08-425F-A145-B7BBF5808014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968A-8B38-4C94-8359-D46069FEC97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1A63-9D08-425F-A145-B7BBF5808014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968A-8B38-4C94-8359-D46069FEC9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1A63-9D08-425F-A145-B7BBF5808014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968A-8B38-4C94-8359-D46069FEC9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1A63-9D08-425F-A145-B7BBF5808014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968A-8B38-4C94-8359-D46069FEC9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1A63-9D08-425F-A145-B7BBF5808014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968A-8B38-4C94-8359-D46069FEC97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1A63-9D08-425F-A145-B7BBF5808014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968A-8B38-4C94-8359-D46069FEC97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B8E1A63-9D08-425F-A145-B7BBF5808014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D0968A-8B38-4C94-8359-D46069FEC97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08823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Упражнения на развитие внимания.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32861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36913"/>
            <a:ext cx="2826316" cy="325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90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Найди ошибки в рисунке.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43615"/>
            <a:ext cx="6336704" cy="508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98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Двойственные картинки.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Кого вы здесь видите: девушку или бабушку?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3312368" cy="455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67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1560" y="980728"/>
            <a:ext cx="6400800" cy="523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Сосчитай все слоги «БА»</a:t>
            </a:r>
          </a:p>
          <a:p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564904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ГА БА БО КА ПА КА РА КЕ ТА ЦУ НА МИ ВЕ ТО РИ ТА ЛЕ НА ВЕ ТА КУ ПА ВЫ СЫ ЛЕ РО СЕ ЛО ЛУ ЖА БА ПА МА ТА РА КА НО ДИ ВА РИ ЧЕ ТЫ РЕ ПЯ ШЕ СЕ ВО СЕ ДЕ ВЯ ДЕ СЯ ТА СИ КО МЕ РИ КА КИ РИ МЕ РА ЦУ КО ГО ЛО БА ТЕ РА ТА СИ НО ЛЮ КО БЕ СО НО КА ЧЕ ВЕ РЕ СИ ВА ВИ СА ША МА ША КА ТЯ ЛЯ ЛЮ РА </a:t>
            </a:r>
            <a:r>
              <a:rPr lang="ru-RU" sz="2800" b="1" dirty="0" err="1" smtClean="0"/>
              <a:t>РА</a:t>
            </a:r>
            <a:r>
              <a:rPr lang="ru-RU" sz="2800" b="1" dirty="0" smtClean="0"/>
              <a:t> ДУ ГА БА БО КА ПА КА РА КЕ ТА ЦУ НА МИ ВЕ ТО РИ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3125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маквилегиясколкактусиреньландышкупвльнзцастраргладиолусгедргиезжбудкалилияцчнияколокольчикрю </a:t>
            </a:r>
            <a:r>
              <a:rPr lang="ru-RU" sz="3200" b="1" dirty="0" err="1"/>
              <a:t>кусрозалюпинастурцияфлоксаим</a:t>
            </a:r>
            <a:r>
              <a:rPr lang="ru-RU" sz="3200" b="1" dirty="0"/>
              <a:t> </a:t>
            </a:r>
            <a:r>
              <a:rPr lang="ru-RU" sz="3200" b="1" dirty="0" err="1"/>
              <a:t>полоябархатцыплдсвлну</a:t>
            </a:r>
            <a:r>
              <a:rPr lang="ru-RU" sz="3200" b="1" dirty="0"/>
              <a:t> </a:t>
            </a:r>
            <a:r>
              <a:rPr lang="ru-RU" sz="3200" b="1" dirty="0" err="1"/>
              <a:t>хтхризантемарзариткарнпкапион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Найди и выпиши названия цветов.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 smtClean="0"/>
              <a:t> </a:t>
            </a:r>
            <a:r>
              <a:rPr lang="ru-RU" sz="2600" b="1" dirty="0"/>
              <a:t>Кот идет под дорожкой.</a:t>
            </a:r>
          </a:p>
          <a:p>
            <a:r>
              <a:rPr lang="ru-RU" sz="2600" b="1" dirty="0" smtClean="0"/>
              <a:t> </a:t>
            </a:r>
            <a:r>
              <a:rPr lang="ru-RU" sz="2600" b="1" dirty="0"/>
              <a:t>Собака вылезла в конуры.</a:t>
            </a:r>
          </a:p>
          <a:p>
            <a:r>
              <a:rPr lang="ru-RU" sz="2600" b="1" dirty="0" smtClean="0"/>
              <a:t> </a:t>
            </a:r>
            <a:r>
              <a:rPr lang="ru-RU" sz="2600" b="1" dirty="0"/>
              <a:t>Таня сидит под стулом.</a:t>
            </a:r>
          </a:p>
          <a:p>
            <a:r>
              <a:rPr lang="ru-RU" sz="2600" b="1" dirty="0" smtClean="0"/>
              <a:t> </a:t>
            </a:r>
            <a:r>
              <a:rPr lang="ru-RU" sz="2600" b="1" dirty="0"/>
              <a:t>Игорь спускается на лестнице.</a:t>
            </a:r>
          </a:p>
          <a:p>
            <a:r>
              <a:rPr lang="ru-RU" sz="2600" b="1" dirty="0" smtClean="0"/>
              <a:t> </a:t>
            </a:r>
            <a:r>
              <a:rPr lang="ru-RU" sz="2600" b="1" dirty="0"/>
              <a:t>На столе лежит красная помидор.</a:t>
            </a:r>
          </a:p>
          <a:p>
            <a:r>
              <a:rPr lang="ru-RU" sz="2600" b="1" dirty="0" smtClean="0"/>
              <a:t> </a:t>
            </a:r>
            <a:r>
              <a:rPr lang="ru-RU" sz="2600" b="1" dirty="0"/>
              <a:t>На яблоне выросли сладкие яблоко.</a:t>
            </a:r>
          </a:p>
          <a:p>
            <a:r>
              <a:rPr lang="ru-RU" sz="2600" b="1" dirty="0" smtClean="0"/>
              <a:t> </a:t>
            </a:r>
            <a:r>
              <a:rPr lang="ru-RU" sz="2600" b="1" dirty="0"/>
              <a:t>Под рекой летит самолет.</a:t>
            </a:r>
          </a:p>
          <a:p>
            <a:r>
              <a:rPr lang="ru-RU" sz="2600" b="1" dirty="0" smtClean="0"/>
              <a:t> </a:t>
            </a:r>
            <a:r>
              <a:rPr lang="ru-RU" sz="2600" b="1" dirty="0"/>
              <a:t>Когда Семен станет младше он пойдет в </a:t>
            </a:r>
            <a:r>
              <a:rPr lang="ru-RU" sz="2600" b="1" dirty="0" smtClean="0"/>
              <a:t>школу.</a:t>
            </a:r>
            <a:endParaRPr lang="ru-RU" sz="2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Найди ошибки в предложениях.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62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Autofit/>
          </a:bodyPr>
          <a:lstStyle/>
          <a:p>
            <a:r>
              <a:rPr lang="ru-RU" b="1" dirty="0" err="1"/>
              <a:t>Ав-обус</a:t>
            </a:r>
            <a:r>
              <a:rPr lang="ru-RU" b="1" dirty="0"/>
              <a:t>, а-лея, ап-</a:t>
            </a:r>
            <a:r>
              <a:rPr lang="ru-RU" b="1" dirty="0" err="1"/>
              <a:t>ека</a:t>
            </a:r>
            <a:r>
              <a:rPr lang="ru-RU" b="1" dirty="0"/>
              <a:t>, </a:t>
            </a:r>
            <a:r>
              <a:rPr lang="ru-RU" b="1" dirty="0" err="1"/>
              <a:t>бе-ёза</a:t>
            </a:r>
            <a:r>
              <a:rPr lang="ru-RU" b="1" dirty="0"/>
              <a:t>, </a:t>
            </a:r>
            <a:r>
              <a:rPr lang="ru-RU" b="1" dirty="0" err="1"/>
              <a:t>бо</a:t>
            </a:r>
            <a:r>
              <a:rPr lang="ru-RU" b="1" dirty="0"/>
              <a:t>-ото,</a:t>
            </a:r>
          </a:p>
          <a:p>
            <a:r>
              <a:rPr lang="ru-RU" b="1" dirty="0" err="1"/>
              <a:t>яб</a:t>
            </a:r>
            <a:r>
              <a:rPr lang="ru-RU" b="1" dirty="0"/>
              <a:t>-око, </a:t>
            </a:r>
            <a:r>
              <a:rPr lang="ru-RU" b="1" dirty="0" err="1"/>
              <a:t>вет</a:t>
            </a:r>
            <a:r>
              <a:rPr lang="ru-RU" b="1" dirty="0"/>
              <a:t>-р, </a:t>
            </a:r>
            <a:r>
              <a:rPr lang="ru-RU" b="1" dirty="0" err="1"/>
              <a:t>воро</a:t>
            </a:r>
            <a:r>
              <a:rPr lang="ru-RU" b="1" dirty="0"/>
              <a:t>-ей, в-</a:t>
            </a:r>
            <a:r>
              <a:rPr lang="ru-RU" b="1" dirty="0" err="1"/>
              <a:t>ск</a:t>
            </a:r>
            <a:r>
              <a:rPr lang="ru-RU" b="1" dirty="0"/>
              <a:t>-</a:t>
            </a:r>
            <a:r>
              <a:rPr lang="ru-RU" b="1" dirty="0" err="1"/>
              <a:t>есенье</a:t>
            </a:r>
            <a:r>
              <a:rPr lang="ru-RU" b="1" dirty="0"/>
              <a:t>,</a:t>
            </a:r>
          </a:p>
          <a:p>
            <a:r>
              <a:rPr lang="ru-RU" b="1" dirty="0" err="1"/>
              <a:t>вос-ок</a:t>
            </a:r>
            <a:r>
              <a:rPr lang="ru-RU" b="1" dirty="0"/>
              <a:t>, </a:t>
            </a:r>
            <a:r>
              <a:rPr lang="ru-RU" b="1" dirty="0" err="1"/>
              <a:t>ге</a:t>
            </a:r>
            <a:r>
              <a:rPr lang="ru-RU" b="1" dirty="0"/>
              <a:t>-ой, </a:t>
            </a:r>
            <a:r>
              <a:rPr lang="ru-RU" b="1" dirty="0" err="1"/>
              <a:t>го</a:t>
            </a:r>
            <a:r>
              <a:rPr lang="ru-RU" b="1" dirty="0"/>
              <a:t>-од, дев-</a:t>
            </a:r>
            <a:r>
              <a:rPr lang="ru-RU" b="1" dirty="0" err="1"/>
              <a:t>чка</a:t>
            </a:r>
            <a:r>
              <a:rPr lang="ru-RU" b="1" dirty="0"/>
              <a:t>, дер-во,</a:t>
            </a:r>
          </a:p>
          <a:p>
            <a:r>
              <a:rPr lang="ru-RU" b="1" dirty="0"/>
              <a:t>до-</a:t>
            </a:r>
            <a:r>
              <a:rPr lang="ru-RU" b="1" dirty="0" err="1"/>
              <a:t>ога</a:t>
            </a:r>
            <a:r>
              <a:rPr lang="ru-RU" b="1" dirty="0"/>
              <a:t>, за-ц, </a:t>
            </a:r>
            <a:r>
              <a:rPr lang="ru-RU" b="1" dirty="0" err="1"/>
              <a:t>завт-ак</a:t>
            </a:r>
            <a:r>
              <a:rPr lang="ru-RU" b="1" dirty="0"/>
              <a:t>, ка-</a:t>
            </a:r>
            <a:r>
              <a:rPr lang="ru-RU" b="1" dirty="0" err="1"/>
              <a:t>анд</a:t>
            </a:r>
            <a:r>
              <a:rPr lang="ru-RU" b="1" dirty="0"/>
              <a:t>-ш,</a:t>
            </a:r>
          </a:p>
          <a:p>
            <a:r>
              <a:rPr lang="ru-RU" b="1" dirty="0"/>
              <a:t>к-</a:t>
            </a:r>
            <a:r>
              <a:rPr lang="ru-RU" b="1" dirty="0" err="1"/>
              <a:t>асс,конь</a:t>
            </a:r>
            <a:r>
              <a:rPr lang="ru-RU" b="1" dirty="0"/>
              <a:t>-и, к-</a:t>
            </a:r>
            <a:r>
              <a:rPr lang="ru-RU" b="1" dirty="0" err="1"/>
              <a:t>рова</a:t>
            </a:r>
            <a:r>
              <a:rPr lang="ru-RU" b="1" dirty="0"/>
              <a:t>, </a:t>
            </a:r>
            <a:r>
              <a:rPr lang="ru-RU" b="1" dirty="0" err="1"/>
              <a:t>лопа</a:t>
            </a:r>
            <a:r>
              <a:rPr lang="ru-RU" b="1" dirty="0"/>
              <a:t>-а, маши-а,</a:t>
            </a:r>
          </a:p>
          <a:p>
            <a:r>
              <a:rPr lang="ru-RU" b="1" dirty="0"/>
              <a:t>мед-</a:t>
            </a:r>
            <a:r>
              <a:rPr lang="ru-RU" b="1" dirty="0" err="1"/>
              <a:t>едь</a:t>
            </a:r>
            <a:r>
              <a:rPr lang="ru-RU" b="1" dirty="0"/>
              <a:t>, м-локо, м-роз, </a:t>
            </a:r>
            <a:r>
              <a:rPr lang="ru-RU" b="1" dirty="0" err="1"/>
              <a:t>ог</a:t>
            </a:r>
            <a:r>
              <a:rPr lang="ru-RU" b="1" dirty="0"/>
              <a:t>-род, ку-</a:t>
            </a:r>
            <a:r>
              <a:rPr lang="ru-RU" b="1" dirty="0" err="1"/>
              <a:t>ица</a:t>
            </a:r>
            <a:r>
              <a:rPr lang="ru-RU" b="1" dirty="0"/>
              <a:t>,,</a:t>
            </a:r>
          </a:p>
          <a:p>
            <a:r>
              <a:rPr lang="ru-RU" b="1" dirty="0"/>
              <a:t>о-</a:t>
            </a:r>
            <a:r>
              <a:rPr lang="ru-RU" b="1" dirty="0" err="1"/>
              <a:t>урец</a:t>
            </a:r>
            <a:r>
              <a:rPr lang="ru-RU" b="1" dirty="0"/>
              <a:t>, паль-о, </a:t>
            </a:r>
            <a:r>
              <a:rPr lang="ru-RU" b="1" dirty="0" err="1"/>
              <a:t>пе</a:t>
            </a:r>
            <a:r>
              <a:rPr lang="ru-RU" b="1" dirty="0"/>
              <a:t>-ал, п-сок, </a:t>
            </a:r>
            <a:r>
              <a:rPr lang="ru-RU" b="1" dirty="0" err="1"/>
              <a:t>по-идор</a:t>
            </a:r>
            <a:r>
              <a:rPr lang="ru-RU" b="1" dirty="0"/>
              <a:t>,</a:t>
            </a:r>
          </a:p>
          <a:p>
            <a:r>
              <a:rPr lang="ru-RU" b="1" dirty="0"/>
              <a:t>рису-</a:t>
            </a:r>
            <a:r>
              <a:rPr lang="ru-RU" b="1" dirty="0" err="1"/>
              <a:t>ок</a:t>
            </a:r>
            <a:r>
              <a:rPr lang="ru-RU" b="1" dirty="0"/>
              <a:t>, </a:t>
            </a:r>
            <a:r>
              <a:rPr lang="ru-RU" b="1" dirty="0" err="1"/>
              <a:t>ро-ина</a:t>
            </a:r>
            <a:r>
              <a:rPr lang="ru-RU" b="1" dirty="0"/>
              <a:t>, рус-кий, </a:t>
            </a:r>
            <a:r>
              <a:rPr lang="ru-RU" b="1" dirty="0" err="1"/>
              <a:t>са-оги</a:t>
            </a:r>
            <a:r>
              <a:rPr lang="ru-RU" b="1" dirty="0"/>
              <a:t>, </a:t>
            </a:r>
            <a:r>
              <a:rPr lang="ru-RU" b="1" dirty="0" err="1"/>
              <a:t>са</a:t>
            </a:r>
            <a:r>
              <a:rPr lang="ru-RU" b="1" dirty="0"/>
              <a:t>-ар,</a:t>
            </a:r>
          </a:p>
          <a:p>
            <a:r>
              <a:rPr lang="ru-RU" b="1" dirty="0"/>
              <a:t>с-бака, со-ока, </a:t>
            </a:r>
            <a:r>
              <a:rPr lang="ru-RU" b="1" dirty="0" err="1"/>
              <a:t>тет-адь</a:t>
            </a:r>
            <a:r>
              <a:rPr lang="ru-RU" b="1" dirty="0"/>
              <a:t>, т-</a:t>
            </a:r>
            <a:r>
              <a:rPr lang="ru-RU" b="1" dirty="0" err="1"/>
              <a:t>амвай</a:t>
            </a:r>
            <a:r>
              <a:rPr lang="ru-RU" b="1" dirty="0"/>
              <a:t>, </a:t>
            </a:r>
            <a:r>
              <a:rPr lang="ru-RU" b="1" dirty="0" err="1"/>
              <a:t>уче-ик</a:t>
            </a:r>
            <a:r>
              <a:rPr lang="ru-RU" b="1" dirty="0"/>
              <a:t>,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Вставь пропущенные буквы.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468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Autofit/>
          </a:bodyPr>
          <a:lstStyle/>
          <a:p>
            <a:r>
              <a:rPr lang="ru-RU" b="1" dirty="0"/>
              <a:t>Желтое </a:t>
            </a:r>
            <a:r>
              <a:rPr lang="ru-RU" b="1" dirty="0" err="1"/>
              <a:t>околбя</a:t>
            </a:r>
            <a:r>
              <a:rPr lang="ru-RU" b="1" dirty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Паровоз </a:t>
            </a:r>
            <a:r>
              <a:rPr lang="ru-RU" b="1" dirty="0" err="1"/>
              <a:t>ястичм</a:t>
            </a:r>
            <a:r>
              <a:rPr lang="ru-RU" b="1" dirty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Желтая </a:t>
            </a:r>
            <a:r>
              <a:rPr lang="ru-RU" b="1" dirty="0" err="1"/>
              <a:t>акчобаб</a:t>
            </a:r>
            <a:r>
              <a:rPr lang="ru-RU" b="1" dirty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Красивая </a:t>
            </a:r>
            <a:r>
              <a:rPr lang="ru-RU" b="1" dirty="0" err="1"/>
              <a:t>анишам</a:t>
            </a:r>
            <a:r>
              <a:rPr lang="ru-RU" b="1" dirty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Мышь </a:t>
            </a:r>
            <a:r>
              <a:rPr lang="ru-RU" b="1" dirty="0" err="1"/>
              <a:t>тищип</a:t>
            </a:r>
            <a:r>
              <a:rPr lang="ru-RU" b="1" dirty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Вишневое </a:t>
            </a:r>
            <a:r>
              <a:rPr lang="ru-RU" b="1" dirty="0" err="1"/>
              <a:t>еьнерав</a:t>
            </a:r>
            <a:r>
              <a:rPr lang="ru-RU" b="1" dirty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Старинная </a:t>
            </a:r>
            <a:r>
              <a:rPr lang="ru-RU" b="1" dirty="0" err="1"/>
              <a:t>агинк</a:t>
            </a:r>
            <a:r>
              <a:rPr lang="ru-RU" b="1" dirty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Лиса </a:t>
            </a:r>
            <a:r>
              <a:rPr lang="ru-RU" b="1" dirty="0" err="1"/>
              <a:t>артих</a:t>
            </a:r>
            <a:r>
              <a:rPr lang="ru-RU" b="1" dirty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Котенок </a:t>
            </a:r>
            <a:r>
              <a:rPr lang="ru-RU" b="1" dirty="0" err="1"/>
              <a:t>теакуям</a:t>
            </a:r>
            <a:r>
              <a:rPr lang="ru-RU" b="1" dirty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Синее </a:t>
            </a:r>
            <a:r>
              <a:rPr lang="ru-RU" b="1" dirty="0" err="1"/>
              <a:t>ером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Прочитай слова, написанные </a:t>
            </a:r>
            <a:r>
              <a:rPr lang="ru-RU" dirty="0" smtClean="0">
                <a:solidFill>
                  <a:srgbClr val="FF0000"/>
                </a:solidFill>
              </a:rPr>
              <a:t>наоборот.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6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682524" y="3173730"/>
          <a:ext cx="1786890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090"/>
                <a:gridCol w="361950"/>
                <a:gridCol w="361950"/>
                <a:gridCol w="361950"/>
                <a:gridCol w="36195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щ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з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27306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Расшифруй слово.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Начинай от * : </a:t>
            </a:r>
            <a:r>
              <a:rPr lang="ru-RU" sz="2800" dirty="0" smtClean="0">
                <a:solidFill>
                  <a:srgbClr val="FF0000"/>
                </a:solidFill>
              </a:rPr>
              <a:t>3 клетки вверх, 2 налево, 1 направо, 1 вверх, 4вниз, 3 налево, 4 вверх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0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Найди отличия.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00" y="2674938"/>
            <a:ext cx="5577737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409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Скопируй рисунок по клеточкам.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18" y="2674938"/>
            <a:ext cx="487590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68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58</TotalTime>
  <Words>366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Упражнения на развитие внимания.</vt:lpstr>
      <vt:lpstr>Презентация PowerPoint</vt:lpstr>
      <vt:lpstr>Найди и выпиши названия цветов.</vt:lpstr>
      <vt:lpstr>Найди ошибки в предложениях.</vt:lpstr>
      <vt:lpstr>Вставь пропущенные буквы.</vt:lpstr>
      <vt:lpstr>Прочитай слова, написанные наоборот.</vt:lpstr>
      <vt:lpstr>Расшифруй слово.  Начинай от * : 3 клетки вверх, 2 налево, 1 направо, 1 вверх, 4вниз, 3 налево, 4 вверх </vt:lpstr>
      <vt:lpstr>Найди отличия.</vt:lpstr>
      <vt:lpstr>Скопируй рисунок по клеточкам.</vt:lpstr>
      <vt:lpstr>Найди ошибки в рисунке.</vt:lpstr>
      <vt:lpstr>Двойственные картинки. Кого вы здесь видите: девушку или бабушку?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на развитие внимания.</dc:title>
  <dc:creator>55555</dc:creator>
  <cp:lastModifiedBy>55555</cp:lastModifiedBy>
  <cp:revision>6</cp:revision>
  <dcterms:created xsi:type="dcterms:W3CDTF">2014-12-10T06:15:13Z</dcterms:created>
  <dcterms:modified xsi:type="dcterms:W3CDTF">2014-12-14T16:39:26Z</dcterms:modified>
</cp:coreProperties>
</file>