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1FE5-49FE-4F57-AB72-9129F650320C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F5244-41A6-4CB6-990C-1E9B846E7C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1FE5-49FE-4F57-AB72-9129F650320C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F5244-41A6-4CB6-990C-1E9B846E7C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1FE5-49FE-4F57-AB72-9129F650320C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F5244-41A6-4CB6-990C-1E9B846E7C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1FE5-49FE-4F57-AB72-9129F650320C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F5244-41A6-4CB6-990C-1E9B846E7C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1FE5-49FE-4F57-AB72-9129F650320C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F5244-41A6-4CB6-990C-1E9B846E7C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1FE5-49FE-4F57-AB72-9129F650320C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F5244-41A6-4CB6-990C-1E9B846E7C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1FE5-49FE-4F57-AB72-9129F650320C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F5244-41A6-4CB6-990C-1E9B846E7C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1FE5-49FE-4F57-AB72-9129F650320C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F5244-41A6-4CB6-990C-1E9B846E7C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1FE5-49FE-4F57-AB72-9129F650320C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F5244-41A6-4CB6-990C-1E9B846E7C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1FE5-49FE-4F57-AB72-9129F650320C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F5244-41A6-4CB6-990C-1E9B846E7C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1FE5-49FE-4F57-AB72-9129F650320C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F5244-41A6-4CB6-990C-1E9B846E7C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41FE5-49FE-4F57-AB72-9129F650320C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F5244-41A6-4CB6-990C-1E9B846E7CB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1071570"/>
          </a:xfrm>
        </p:spPr>
        <p:txBody>
          <a:bodyPr>
            <a:normAutofit/>
          </a:bodyPr>
          <a:lstStyle/>
          <a:p>
            <a:r>
              <a:rPr lang="ru-RU" dirty="0" smtClean="0"/>
              <a:t>Осень золотая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осен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9690522">
            <a:off x="4357686" y="2643182"/>
            <a:ext cx="31325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latin typeface="Mistral" pitchFamily="66" charset="0"/>
              </a:rPr>
              <a:t>Золотая</a:t>
            </a:r>
            <a:endParaRPr lang="ru-RU" sz="8000" dirty="0">
              <a:latin typeface="Mistral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Если на деревьях листья </a:t>
            </a:r>
            <a:r>
              <a:rPr lang="ru-RU" sz="3200" dirty="0" err="1" smtClean="0"/>
              <a:t>пожелтели,если</a:t>
            </a:r>
            <a:r>
              <a:rPr lang="ru-RU" sz="3200" dirty="0" smtClean="0"/>
              <a:t> в край далекий птицы </a:t>
            </a:r>
            <a:r>
              <a:rPr lang="ru-RU" sz="3200" dirty="0" err="1" smtClean="0"/>
              <a:t>улетели.если</a:t>
            </a:r>
            <a:r>
              <a:rPr lang="ru-RU" sz="3200" dirty="0" smtClean="0"/>
              <a:t> </a:t>
            </a:r>
            <a:r>
              <a:rPr lang="ru-RU" sz="3200" dirty="0" err="1" smtClean="0"/>
              <a:t>небохмурое.если</a:t>
            </a:r>
            <a:r>
              <a:rPr lang="ru-RU" sz="3200" dirty="0" smtClean="0"/>
              <a:t> дождик </a:t>
            </a:r>
            <a:r>
              <a:rPr lang="ru-RU" sz="3200" dirty="0" err="1" smtClean="0"/>
              <a:t>льется.это</a:t>
            </a:r>
            <a:r>
              <a:rPr lang="ru-RU" sz="3200" dirty="0" smtClean="0"/>
              <a:t> время года</a:t>
            </a:r>
            <a:r>
              <a:rPr lang="en-US" sz="3200" dirty="0" smtClean="0"/>
              <a:t>&gt;&gt;&gt;</a:t>
            </a:r>
            <a:r>
              <a:rPr lang="ru-RU" sz="3200" dirty="0" smtClean="0"/>
              <a:t>осенью зовется!</a:t>
            </a:r>
            <a:endParaRPr lang="ru-RU" sz="3200" dirty="0"/>
          </a:p>
        </p:txBody>
      </p:sp>
      <p:pic>
        <p:nvPicPr>
          <p:cNvPr id="4" name="Содержимое 3" descr="осень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600200"/>
            <a:ext cx="7929617" cy="482919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Листья кленовые желтые и </a:t>
            </a:r>
            <a:r>
              <a:rPr lang="ru-RU" sz="3200" dirty="0" err="1" smtClean="0"/>
              <a:t>красные.Листопад,листопад</a:t>
            </a:r>
            <a:r>
              <a:rPr lang="ru-RU" sz="3200" dirty="0" smtClean="0"/>
              <a:t> листья желтые </a:t>
            </a:r>
            <a:r>
              <a:rPr lang="ru-RU" sz="3200" dirty="0" err="1" smtClean="0"/>
              <a:t>летят,под</a:t>
            </a:r>
            <a:r>
              <a:rPr lang="ru-RU" sz="3200" dirty="0" smtClean="0"/>
              <a:t> ногами </a:t>
            </a:r>
            <a:r>
              <a:rPr lang="ru-RU" sz="3200" dirty="0" err="1" smtClean="0"/>
              <a:t>шуршат.шуршат,скоро</a:t>
            </a:r>
            <a:r>
              <a:rPr lang="ru-RU" sz="3200" dirty="0" smtClean="0"/>
              <a:t> голым станет сад.</a:t>
            </a:r>
            <a:endParaRPr lang="ru-RU" sz="3200" dirty="0"/>
          </a:p>
        </p:txBody>
      </p:sp>
      <p:pic>
        <p:nvPicPr>
          <p:cNvPr id="4" name="Содержимое 3" descr="листь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071678"/>
            <a:ext cx="8001056" cy="428628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Осенью стало </a:t>
            </a:r>
            <a:r>
              <a:rPr lang="ru-RU" sz="3200" dirty="0" err="1" smtClean="0"/>
              <a:t>холодно,подул</a:t>
            </a:r>
            <a:r>
              <a:rPr lang="ru-RU" sz="3200" dirty="0" smtClean="0"/>
              <a:t> сильный ,холодный </a:t>
            </a:r>
            <a:r>
              <a:rPr lang="ru-RU" sz="3200" dirty="0" err="1" smtClean="0"/>
              <a:t>ветер.Осенняя</a:t>
            </a:r>
            <a:r>
              <a:rPr lang="ru-RU" sz="3200" dirty="0" smtClean="0"/>
              <a:t> одежда.</a:t>
            </a:r>
            <a:endParaRPr lang="ru-RU" sz="3200" dirty="0"/>
          </a:p>
        </p:txBody>
      </p:sp>
      <p:pic>
        <p:nvPicPr>
          <p:cNvPr id="4" name="Содержимое 3" descr="одежд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285860"/>
            <a:ext cx="7072362" cy="485778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Часто идут </a:t>
            </a:r>
            <a:r>
              <a:rPr lang="ru-RU" dirty="0" err="1" smtClean="0"/>
              <a:t>дожди.Зачем</a:t>
            </a:r>
            <a:r>
              <a:rPr lang="ru-RU" dirty="0" smtClean="0"/>
              <a:t> нужен зонт?</a:t>
            </a:r>
            <a:endParaRPr lang="ru-RU" dirty="0"/>
          </a:p>
        </p:txBody>
      </p:sp>
      <p:pic>
        <p:nvPicPr>
          <p:cNvPr id="4" name="Содержимое 3" descr="зон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679923"/>
            <a:ext cx="6715171" cy="436651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Первые птицы готовятся к отлету в теплые края.</a:t>
            </a:r>
            <a:endParaRPr lang="ru-RU" dirty="0"/>
          </a:p>
        </p:txBody>
      </p:sp>
      <p:pic>
        <p:nvPicPr>
          <p:cNvPr id="4" name="Содержимое 3" descr="птиц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428736"/>
            <a:ext cx="7786742" cy="485778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Новый урожай </a:t>
            </a:r>
            <a:r>
              <a:rPr lang="ru-RU" dirty="0"/>
              <a:t>с</a:t>
            </a:r>
            <a:r>
              <a:rPr lang="ru-RU" dirty="0" smtClean="0"/>
              <a:t> огорода.</a:t>
            </a:r>
            <a:endParaRPr lang="ru-RU" dirty="0"/>
          </a:p>
        </p:txBody>
      </p:sp>
      <p:pic>
        <p:nvPicPr>
          <p:cNvPr id="4" name="Содержимое 3" descr="урожа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428736"/>
            <a:ext cx="7858180" cy="485778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65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Осень золотая</vt:lpstr>
      <vt:lpstr>Если на деревьях листья пожелтели,если в край далекий птицы улетели.если небохмурое.если дождик льется.это время года&gt;&gt;&gt;осенью зовется!</vt:lpstr>
      <vt:lpstr>Листья кленовые желтые и красные.Листопад,листопад листья желтые летят,под ногами шуршат.шуршат,скоро голым станет сад.</vt:lpstr>
      <vt:lpstr>Осенью стало холодно,подул сильный ,холодный ветер.Осенняя одежда.</vt:lpstr>
      <vt:lpstr>Часто идут дожди.Зачем нужен зонт?</vt:lpstr>
      <vt:lpstr>Первые птицы готовятся к отлету в теплые края.</vt:lpstr>
      <vt:lpstr>Новый урожай с огорода.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Осень золотая</dc:title>
  <dc:creator>x</dc:creator>
  <cp:lastModifiedBy>x</cp:lastModifiedBy>
  <cp:revision>4</cp:revision>
  <dcterms:created xsi:type="dcterms:W3CDTF">2015-10-20T17:31:18Z</dcterms:created>
  <dcterms:modified xsi:type="dcterms:W3CDTF">2015-10-20T18:09:22Z</dcterms:modified>
</cp:coreProperties>
</file>