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90" r:id="rId3"/>
    <p:sldId id="292" r:id="rId4"/>
    <p:sldId id="288" r:id="rId5"/>
    <p:sldId id="270" r:id="rId6"/>
    <p:sldId id="271" r:id="rId7"/>
    <p:sldId id="272" r:id="rId8"/>
    <p:sldId id="273" r:id="rId9"/>
    <p:sldId id="284" r:id="rId10"/>
    <p:sldId id="283" r:id="rId11"/>
    <p:sldId id="285" r:id="rId12"/>
    <p:sldId id="286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3933056"/>
            <a:ext cx="8458200" cy="1512168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Разработала учитель-логопед</a:t>
            </a:r>
          </a:p>
          <a:p>
            <a:r>
              <a:rPr lang="ru-RU" sz="2600" dirty="0" smtClean="0"/>
              <a:t>МАДОУ № 404</a:t>
            </a:r>
          </a:p>
          <a:p>
            <a:r>
              <a:rPr lang="ru-RU" sz="2600" dirty="0" err="1" smtClean="0"/>
              <a:t>Гарифуллина</a:t>
            </a:r>
            <a:r>
              <a:rPr lang="ru-RU" sz="2600" dirty="0" smtClean="0"/>
              <a:t> А. 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71739" cy="2863151"/>
          </a:xfrm>
        </p:spPr>
        <p:txBody>
          <a:bodyPr>
            <a:noAutofit/>
          </a:bodyPr>
          <a:lstStyle/>
          <a:p>
            <a:r>
              <a:rPr lang="ru-RU" sz="4400" dirty="0"/>
              <a:t>Занятие с детьми старшей группы  по лексической теме « Продукты питания</a:t>
            </a:r>
            <a:r>
              <a:rPr lang="ru-RU" sz="4400" dirty="0" smtClean="0"/>
              <a:t>» Часть 2.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Капустно</a:t>
            </a:r>
            <a:r>
              <a:rPr lang="ru-RU" dirty="0" smtClean="0"/>
              <a:t> – морковный салат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46490" cy="5343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31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ягоды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252492" cy="3165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285" y="3425830"/>
            <a:ext cx="5814935" cy="326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5710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Малиново-земляничное варенье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556792"/>
            <a:ext cx="6361509" cy="4870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68333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Физкультминутка</a:t>
            </a:r>
            <a:br>
              <a:rPr lang="ru-RU" dirty="0" smtClean="0"/>
            </a:br>
            <a:r>
              <a:rPr lang="ru-RU" dirty="0" smtClean="0"/>
              <a:t>Проводится игра с речевым сопровождением «Маша и медведь».</a:t>
            </a:r>
            <a:br>
              <a:rPr lang="ru-RU" dirty="0" smtClean="0"/>
            </a:br>
            <a:r>
              <a:rPr lang="ru-RU" dirty="0" smtClean="0"/>
              <a:t>Дети (идут по кругу на внешней стороне стопы, имитируя походку медведя). Сяду на пенек, съем пирожок.</a:t>
            </a:r>
            <a:br>
              <a:rPr lang="ru-RU" dirty="0" smtClean="0"/>
            </a:br>
            <a:r>
              <a:rPr lang="ru-RU" dirty="0" smtClean="0"/>
              <a:t>Машенька (грозит пальчиком). Высоко сижу, далеко гляжу. Не садись на пенек, не ешь пирожок. Неси бабушке, неси дедушке.</a:t>
            </a:r>
            <a:br>
              <a:rPr lang="ru-RU" dirty="0" smtClean="0"/>
            </a:br>
            <a:r>
              <a:rPr lang="ru-RU" dirty="0" smtClean="0"/>
              <a:t>Игра повторяется 2-3 раза. Роль Машеньки исполняют разные дети.</a:t>
            </a:r>
            <a:endParaRPr lang="ru-RU" dirty="0"/>
          </a:p>
        </p:txBody>
      </p:sp>
    </p:spTree>
  </p:cSld>
  <p:clrMapOvr>
    <a:masterClrMapping/>
  </p:clrMapOvr>
  <p:transition spd="slow">
    <p:pull dir="lu"/>
    <p:sndAc>
      <p:stSnd>
        <p:snd r:embed="rId2" name="las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Развитие фразовой речи</a:t>
            </a:r>
            <a:br>
              <a:rPr lang="ru-RU" dirty="0" smtClean="0"/>
            </a:br>
            <a:r>
              <a:rPr lang="ru-RU" dirty="0" smtClean="0"/>
              <a:t>Игровой прием «Поможем</a:t>
            </a:r>
            <a:br>
              <a:rPr lang="ru-RU" dirty="0" smtClean="0"/>
            </a:br>
            <a:r>
              <a:rPr lang="ru-RU" dirty="0" smtClean="0"/>
              <a:t>Незнайке исправить ошибки»</a:t>
            </a:r>
            <a:br>
              <a:rPr lang="ru-RU" dirty="0" smtClean="0"/>
            </a:br>
            <a:r>
              <a:rPr lang="ru-RU" dirty="0" smtClean="0"/>
              <a:t>Логопед вносит игрушку Незнайку с тетрадкой в руках и предлагает детям исправить его ошибки. Дети составляют предложения из слов, данных в начальной форме.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Лена пить лимон чай. - Лена пьет лимонный чай.</a:t>
            </a:r>
            <a:br>
              <a:rPr lang="ru-RU" dirty="0" smtClean="0"/>
            </a:br>
            <a:r>
              <a:rPr lang="ru-RU" dirty="0" smtClean="0"/>
              <a:t>Ваня готовить овощи салат. - Ваня готовит овощной салат.</a:t>
            </a:r>
            <a:br>
              <a:rPr lang="ru-RU" dirty="0" smtClean="0"/>
            </a:br>
            <a:r>
              <a:rPr lang="ru-RU" dirty="0" smtClean="0"/>
              <a:t>Оля есть шоколад торт. - Оля ест шоколадный торт.</a:t>
            </a:r>
            <a:br>
              <a:rPr lang="ru-RU" dirty="0" smtClean="0"/>
            </a:br>
            <a:r>
              <a:rPr lang="ru-RU" dirty="0" smtClean="0"/>
              <a:t>Света любить горох суп. - Света любит гороховый суп.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  <p:sndAc>
      <p:stSnd>
        <p:snd r:embed="rId2" name="las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Игра «Отгадай, какой сок у Незнайки»</a:t>
            </a:r>
            <a:br>
              <a:rPr lang="ru-RU" dirty="0" smtClean="0"/>
            </a:br>
            <a:r>
              <a:rPr lang="ru-RU" dirty="0" smtClean="0"/>
              <a:t>В этой игре дети закрепляют умение самостоятельно задавать вопросы.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Незнайка. Спасибо, ребята, что научили меня составлять предложения. За это я хочу угостить вас вкусным соком. Но прежде попробуйте угадать, какой сок у меня в пакете.</a:t>
            </a:r>
            <a:br>
              <a:rPr lang="ru-RU" dirty="0" smtClean="0"/>
            </a:br>
            <a:r>
              <a:rPr lang="ru-RU" dirty="0" smtClean="0"/>
              <a:t>Дети в диалоге отгадывают название сока. Логопед побуждает их задавать разнообразные вопросы.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Дети. Незнайка, ты купил… сок? Ты угостишь нас… соком? Скажи, пожалуйста, в твоем пакете… сок?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того как дети угадают название сока, Незнайка наливает его из пакета и угощает детей.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ld"/>
    <p:sndAc>
      <p:stSnd>
        <p:snd r:embed="rId2" name="lase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Итог занятия</a:t>
            </a:r>
            <a:br>
              <a:rPr lang="ru-RU" dirty="0" smtClean="0"/>
            </a:br>
            <a:r>
              <a:rPr lang="ru-RU" dirty="0" smtClean="0"/>
              <a:t>Логопед вместе с детьми повторяет названия группы продуктов (молочные, мучные, мясные), уточняет значение разнообразной пищи для здоровья.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Предметные картинки с изображениями пирожков с различной начинкой. Либо показать изображения на слайдах. </a:t>
            </a:r>
          </a:p>
          <a:p>
            <a:pPr marL="0" indent="0">
              <a:buNone/>
            </a:pPr>
            <a:r>
              <a:rPr lang="ru-RU" sz="1800" dirty="0" smtClean="0"/>
              <a:t>С капустой – пирожки с капустной начинкой</a:t>
            </a:r>
          </a:p>
          <a:p>
            <a:pPr marL="0" indent="0">
              <a:buNone/>
            </a:pPr>
            <a:r>
              <a:rPr lang="ru-RU" sz="1800" dirty="0" smtClean="0"/>
              <a:t>С картофелем – с картофельной начинкой</a:t>
            </a:r>
          </a:p>
          <a:p>
            <a:pPr marL="0" indent="0">
              <a:buNone/>
            </a:pPr>
            <a:r>
              <a:rPr lang="ru-RU" sz="1800" dirty="0" smtClean="0"/>
              <a:t>С мясом – с мясной начинкой</a:t>
            </a:r>
          </a:p>
          <a:p>
            <a:pPr marL="0" indent="0">
              <a:buNone/>
            </a:pPr>
            <a:r>
              <a:rPr lang="ru-RU" sz="1800" dirty="0" smtClean="0"/>
              <a:t>С луком и яйцом – с луково-яичной начинкой.</a:t>
            </a:r>
          </a:p>
          <a:p>
            <a:pPr marL="0" indent="0">
              <a:buNone/>
            </a:pPr>
            <a:r>
              <a:rPr lang="ru-RU" sz="1800" dirty="0" smtClean="0"/>
              <a:t>С яблоком – с яблочной начинкой</a:t>
            </a:r>
          </a:p>
          <a:p>
            <a:pPr marL="0" indent="0">
              <a:buNone/>
            </a:pPr>
            <a:r>
              <a:rPr lang="ru-RU" sz="1800" dirty="0" smtClean="0"/>
              <a:t>С малиной – с малиновой начинкой</a:t>
            </a:r>
          </a:p>
          <a:p>
            <a:pPr marL="0" indent="0">
              <a:buNone/>
            </a:pPr>
            <a:r>
              <a:rPr lang="ru-RU" sz="1800" dirty="0" smtClean="0"/>
              <a:t>С сахаром </a:t>
            </a:r>
          </a:p>
          <a:p>
            <a:pPr marL="0" indent="0">
              <a:buNone/>
            </a:pPr>
            <a:r>
              <a:rPr lang="ru-RU" sz="1800" dirty="0" smtClean="0"/>
              <a:t>С творогом – с творожной начинкой.</a:t>
            </a:r>
          </a:p>
          <a:p>
            <a:pPr marL="0" indent="0">
              <a:buNone/>
            </a:pPr>
            <a:r>
              <a:rPr lang="ru-RU" sz="1800" i="1" dirty="0" smtClean="0"/>
              <a:t>Дети отвечают полным предложением: Маша испекла для дедушки  и бабушки пирожки с ….капустной начинкой. И т.д.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48609316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Упражнение «Пирожки с начинкой»</a:t>
            </a:r>
            <a:br>
              <a:rPr lang="ru-RU" dirty="0" smtClean="0"/>
            </a:br>
            <a:r>
              <a:rPr lang="ru-RU" dirty="0" smtClean="0"/>
              <a:t>Дети соотносят предметные картинки с их силуэтным изображением. Логопед показывает детям иллюстрацию к сказке «Маша и медведь».</a:t>
            </a:r>
            <a:br>
              <a:rPr lang="ru-RU" dirty="0" smtClean="0"/>
            </a:br>
            <a:r>
              <a:rPr lang="ru-RU" dirty="0" smtClean="0"/>
              <a:t>Логопед. Вспомните, как называется эта сказка. Для кого Машенька пекла пироги? Как вы думаете, с чем Машенька могла испечь пирожки для бабушки и дедушки?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45652"/>
      </p:ext>
    </p:extLst>
  </p:cSld>
  <p:clrMapOvr>
    <a:masterClrMapping/>
  </p:clrMapOvr>
  <p:transition spd="slow">
    <p:pull dir="ru"/>
    <p:sndAc>
      <p:stSnd>
        <p:snd r:embed="rId2" name="las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3924524_kompot-zemlyanichnyj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" y="315788"/>
            <a:ext cx="3589014" cy="2654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6627.imgcach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361" y="297264"/>
            <a:ext cx="2504017" cy="2953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abbage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016" y="3372164"/>
            <a:ext cx="2947363" cy="2947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hoto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97264"/>
            <a:ext cx="2379474" cy="2417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48030084_1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3786190"/>
            <a:ext cx="2540000" cy="2119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3143248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узнают силуэтное изображение, после чего получают цветную картинку и образуют соответствующее прилагательное.</a:t>
            </a:r>
            <a:br>
              <a:rPr lang="ru-RU" dirty="0"/>
            </a:br>
            <a:r>
              <a:rPr lang="ru-RU" dirty="0"/>
              <a:t>Дети. Это капуста. Машенька испекла капустный пирог.</a:t>
            </a:r>
            <a:br>
              <a:rPr lang="ru-RU" dirty="0"/>
            </a:br>
            <a:r>
              <a:rPr lang="ru-RU" dirty="0"/>
              <a:t>Малина - малиновый, морковь - морковный, земляника - земляничный, гриб - грибной, рыба - рыбный</a:t>
            </a:r>
          </a:p>
        </p:txBody>
      </p:sp>
    </p:spTree>
    <p:extLst>
      <p:ext uri="{BB962C8B-B14F-4D97-AF65-F5344CB8AC3E}">
        <p14:creationId xmlns:p14="http://schemas.microsoft.com/office/powerpoint/2010/main" val="115957681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becf25724a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6" y="0"/>
            <a:ext cx="3428992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0028-016-JAichnit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0"/>
            <a:ext cx="328614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364c46c1f6c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0"/>
            <a:ext cx="3000364" cy="328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8262ab663d6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1500" y="3286125"/>
            <a:ext cx="4762500" cy="3571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357694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 с мячом «Думай и отвечай»</a:t>
            </a:r>
            <a:br>
              <a:rPr lang="ru-RU" dirty="0"/>
            </a:br>
            <a:r>
              <a:rPr lang="ru-RU" dirty="0"/>
              <a:t>Игра способствует активизации глаголов, близких по значению.</a:t>
            </a:r>
            <a:br>
              <a:rPr lang="ru-RU" dirty="0"/>
            </a:br>
            <a:r>
              <a:rPr lang="ru-RU" dirty="0"/>
              <a:t>Логопед (бросает мяч ребенку и задает вопросы). Котлеты варят или жарят? Назови, что еще жарят?</a:t>
            </a:r>
            <a:br>
              <a:rPr lang="ru-RU" dirty="0"/>
            </a:br>
            <a:r>
              <a:rPr lang="ru-RU" dirty="0"/>
              <a:t>Ребенок. Рыбу, яйца, картофель.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m7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026"/>
            <a:ext cx="3428992" cy="264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ost-664943-1249469398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0"/>
            <a:ext cx="3428992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тортик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321" y="2780928"/>
            <a:ext cx="3428992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7d2deadbd4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892987"/>
            <a:ext cx="2428892" cy="2643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2967335"/>
            <a:ext cx="3286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Логопед. Хлеб </a:t>
            </a:r>
            <a:r>
              <a:rPr lang="ru-RU" dirty="0" smtClean="0"/>
              <a:t>пекут, жарят, варят </a:t>
            </a:r>
            <a:r>
              <a:rPr lang="ru-RU" dirty="0"/>
              <a:t>или тушат? Назови, что еще пекут?</a:t>
            </a:r>
            <a:br>
              <a:rPr lang="ru-RU" dirty="0"/>
            </a:br>
            <a:r>
              <a:rPr lang="ru-RU" dirty="0"/>
              <a:t>Ребенок. Пироги, торты, </a:t>
            </a:r>
            <a:r>
              <a:rPr lang="ru-RU" dirty="0" smtClean="0"/>
              <a:t>печенье, калачи.</a:t>
            </a:r>
            <a:endParaRPr lang="ru-RU" dirty="0"/>
          </a:p>
        </p:txBody>
      </p:sp>
      <p:pic>
        <p:nvPicPr>
          <p:cNvPr id="9" name="Рисунок 8" descr="picture_7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3798852"/>
            <a:ext cx="2857520" cy="2862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41" y="0"/>
            <a:ext cx="4500562" cy="357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суп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0"/>
            <a:ext cx="3786182" cy="3286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kompo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232" y="3341761"/>
            <a:ext cx="3857620" cy="335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4143379"/>
            <a:ext cx="23574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Логопед. Макароны  кипятят или варят? Назови, что еще варят.</a:t>
            </a:r>
            <a:br>
              <a:rPr lang="ru-RU" dirty="0"/>
            </a:br>
            <a:r>
              <a:rPr lang="ru-RU" dirty="0"/>
              <a:t>Ребенок. Кашу, суп, компот.</a:t>
            </a:r>
          </a:p>
        </p:txBody>
      </p:sp>
    </p:spTree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Подбор обобщающего слова</a:t>
            </a:r>
            <a:br>
              <a:rPr lang="ru-RU" dirty="0" smtClean="0"/>
            </a:br>
            <a:r>
              <a:rPr lang="ru-RU" dirty="0" smtClean="0"/>
              <a:t>Логопед (показывает силуэтные изображения). Как назвать одним словом капусту и морковь?</a:t>
            </a:r>
            <a:br>
              <a:rPr lang="ru-RU" dirty="0" smtClean="0"/>
            </a:br>
            <a:r>
              <a:rPr lang="ru-RU" dirty="0" smtClean="0"/>
              <a:t>Дети. Овощи.</a:t>
            </a:r>
            <a:br>
              <a:rPr lang="ru-RU" dirty="0" smtClean="0"/>
            </a:br>
            <a:r>
              <a:rPr lang="ru-RU" dirty="0" smtClean="0"/>
              <a:t>Логопед. Начинка из овощей какая?</a:t>
            </a:r>
            <a:br>
              <a:rPr lang="ru-RU" dirty="0" smtClean="0"/>
            </a:br>
            <a:r>
              <a:rPr lang="ru-RU" dirty="0" smtClean="0"/>
              <a:t>Дети. Овощная.</a:t>
            </a:r>
            <a:br>
              <a:rPr lang="ru-RU" dirty="0" smtClean="0"/>
            </a:br>
            <a:r>
              <a:rPr lang="ru-RU" dirty="0" smtClean="0"/>
              <a:t>Логопед. Как назвать одним словом малину и землянику?</a:t>
            </a:r>
            <a:br>
              <a:rPr lang="ru-RU" dirty="0" smtClean="0"/>
            </a:br>
            <a:r>
              <a:rPr lang="ru-RU" dirty="0" smtClean="0"/>
              <a:t>Дети. Ягоды.</a:t>
            </a:r>
            <a:br>
              <a:rPr lang="ru-RU" dirty="0" smtClean="0"/>
            </a:br>
            <a:r>
              <a:rPr lang="ru-RU" dirty="0" smtClean="0"/>
              <a:t>Логопед. Начинка из ягод какая?</a:t>
            </a:r>
            <a:br>
              <a:rPr lang="ru-RU" dirty="0" smtClean="0"/>
            </a:br>
            <a:r>
              <a:rPr lang="ru-RU" dirty="0" smtClean="0"/>
              <a:t>Дети. Ягодная.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1"/>
    <p:sndAc>
      <p:stSnd>
        <p:snd r:embed="rId2" name="las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овощи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6" y="1426791"/>
            <a:ext cx="4975225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286" y="2780928"/>
            <a:ext cx="36512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53106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194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Занятие с детьми старшей группы  по лексической теме « Продукты питания» Часть 2.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овощи</vt:lpstr>
      <vt:lpstr>Капустно – морковный салат</vt:lpstr>
      <vt:lpstr>ягоды</vt:lpstr>
      <vt:lpstr>Малиново-земляничное варенье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АЙСИНУШКА</dc:creator>
  <cp:lastModifiedBy>Сокова</cp:lastModifiedBy>
  <cp:revision>14</cp:revision>
  <dcterms:created xsi:type="dcterms:W3CDTF">2011-05-26T18:05:50Z</dcterms:created>
  <dcterms:modified xsi:type="dcterms:W3CDTF">2015-10-25T14:20:27Z</dcterms:modified>
</cp:coreProperties>
</file>