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9" r:id="rId12"/>
    <p:sldId id="27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2540" autoAdjust="0"/>
  </p:normalViewPr>
  <p:slideViewPr>
    <p:cSldViewPr>
      <p:cViewPr varScale="1">
        <p:scale>
          <a:sx n="68" d="100"/>
          <a:sy n="68" d="100"/>
        </p:scale>
        <p:origin x="-14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A11C21-53A7-402E-8C50-0C644D1A5F7C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C357C2-03F8-4361-957D-001CDE8375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3933056"/>
            <a:ext cx="8458200" cy="1512168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Разработала учитель-логопед</a:t>
            </a:r>
          </a:p>
          <a:p>
            <a:r>
              <a:rPr lang="ru-RU" sz="2600" dirty="0" smtClean="0"/>
              <a:t>МАДОУ № 404</a:t>
            </a:r>
          </a:p>
          <a:p>
            <a:r>
              <a:rPr lang="ru-RU" sz="2600" dirty="0" err="1" smtClean="0"/>
              <a:t>Гарифуллина</a:t>
            </a:r>
            <a:r>
              <a:rPr lang="ru-RU" sz="2600" dirty="0" smtClean="0"/>
              <a:t> А. Р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471739" cy="2863151"/>
          </a:xfrm>
        </p:spPr>
        <p:txBody>
          <a:bodyPr>
            <a:noAutofit/>
          </a:bodyPr>
          <a:lstStyle/>
          <a:p>
            <a:r>
              <a:rPr lang="ru-RU" sz="4400" dirty="0"/>
              <a:t>Занятие с детьми старшей группы  по лексической теме « Продукты питания</a:t>
            </a:r>
            <a:r>
              <a:rPr lang="ru-RU" sz="4400" dirty="0" smtClean="0"/>
              <a:t>» Часть 1. 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571876"/>
            <a:ext cx="5004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Логопед</a:t>
            </a:r>
            <a:br>
              <a:rPr lang="ru-RU" dirty="0"/>
            </a:br>
            <a:r>
              <a:rPr lang="ru-RU" dirty="0"/>
              <a:t>Ходит Митя, как Кощей,</a:t>
            </a:r>
            <a:br>
              <a:rPr lang="ru-RU" dirty="0"/>
            </a:br>
            <a:r>
              <a:rPr lang="ru-RU" dirty="0"/>
              <a:t>Ни супов не ест, ни щей,</a:t>
            </a:r>
            <a:br>
              <a:rPr lang="ru-RU" dirty="0"/>
            </a:br>
            <a:r>
              <a:rPr lang="ru-RU" dirty="0"/>
              <a:t>Падает от слабости,</a:t>
            </a:r>
            <a:br>
              <a:rPr lang="ru-RU" dirty="0"/>
            </a:br>
            <a:r>
              <a:rPr lang="ru-RU" dirty="0"/>
              <a:t>А любит только сладости.</a:t>
            </a:r>
            <a:br>
              <a:rPr lang="ru-RU" dirty="0"/>
            </a:br>
            <a:r>
              <a:rPr lang="ru-RU" dirty="0"/>
              <a:t>Как вы думаете, почему мальчик Митя был худой и слабый?</a:t>
            </a:r>
            <a:br>
              <a:rPr lang="ru-RU" dirty="0"/>
            </a:br>
            <a:r>
              <a:rPr lang="ru-RU" dirty="0"/>
              <a:t>Дети. Человек должен есть разнообразную пищу, чтобы быть сильным и не болеть и т.д. Дети, которые хорошо едят, быстро растут. Если есть одни сладости, то заболят зубы, желудок.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69924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39"/>
            <a:ext cx="3850984" cy="4718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428492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1412776"/>
            <a:ext cx="4145274" cy="3060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5" y="3573016"/>
            <a:ext cx="4171181" cy="27735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8131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11" y="2606815"/>
            <a:ext cx="3618146" cy="2483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98" y="116632"/>
            <a:ext cx="3744416" cy="2490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39" y="116631"/>
            <a:ext cx="3258897" cy="26963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1" y="2934419"/>
            <a:ext cx="2573337" cy="2573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4221088"/>
            <a:ext cx="3624064" cy="2463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820346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radeboardAFiVq1_im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3438"/>
            <a:ext cx="3428992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cebfc0c5342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142852"/>
            <a:ext cx="2643206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1272465927_ovsyanye_xlopya_v_detskom_pitanii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-26642"/>
            <a:ext cx="3071834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171994tt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0"/>
            <a:ext cx="3214678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s1_232_8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3071834" cy="3071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572132" y="2357430"/>
            <a:ext cx="35718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Грамматические упражнения</a:t>
            </a:r>
            <a:br>
              <a:rPr lang="ru-RU" dirty="0"/>
            </a:br>
            <a:r>
              <a:rPr lang="ru-RU" dirty="0"/>
              <a:t>Образование относительных прилагательных</a:t>
            </a:r>
            <a:br>
              <a:rPr lang="ru-RU" dirty="0"/>
            </a:br>
            <a:r>
              <a:rPr lang="ru-RU" dirty="0"/>
              <a:t>Игра «Что приготовить?»</a:t>
            </a:r>
            <a:br>
              <a:rPr lang="ru-RU" dirty="0"/>
            </a:br>
            <a:r>
              <a:rPr lang="ru-RU" dirty="0"/>
              <a:t>Дети рассматривают и называют крупы в прозрачных пакетиках (манка, греча, рис, геркулес, горох). Каждый ребенок берет один пакетик с крупой и составляет предложения.</a:t>
            </a:r>
            <a:br>
              <a:rPr lang="ru-RU" dirty="0"/>
            </a:br>
            <a:r>
              <a:rPr lang="ru-RU" dirty="0"/>
              <a:t>Дети. В пакете рис. Из риса можно сварить рисовую кашу или испечь рисовую запеканку. Из рисовой крупы можно приготовить плов. И т.д.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ipe dir="d"/>
    <p:sndAc>
      <p:stSnd>
        <p:snd r:embed="rId2" name="laser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ЦЕЛИ ЗАНЯТИЯ:</a:t>
            </a:r>
          </a:p>
          <a:p>
            <a:pPr>
              <a:buNone/>
            </a:pPr>
            <a:r>
              <a:rPr lang="ru-RU" dirty="0" smtClean="0"/>
              <a:t>Образовательные:</a:t>
            </a:r>
          </a:p>
          <a:p>
            <a:pPr lvl="0"/>
            <a:r>
              <a:rPr lang="ru-RU" dirty="0" smtClean="0"/>
              <a:t>Уточнение представления о продуктах питания, их значении для здоровья человека.</a:t>
            </a:r>
          </a:p>
          <a:p>
            <a:pPr lvl="0"/>
            <a:r>
              <a:rPr lang="ru-RU" dirty="0" smtClean="0"/>
              <a:t>Обучение образованию относительных прилагательных (какой по материалу?).</a:t>
            </a:r>
          </a:p>
          <a:p>
            <a:pPr lvl="0"/>
            <a:r>
              <a:rPr lang="ru-RU" dirty="0" smtClean="0"/>
              <a:t>Закрепление навыка грамматически правильного построения предложения из 4-5 слов.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Коррекционно</a:t>
            </a:r>
            <a:r>
              <a:rPr lang="ru-RU" dirty="0" smtClean="0"/>
              <a:t>- развивающие:</a:t>
            </a:r>
          </a:p>
          <a:p>
            <a:pPr lvl="0"/>
            <a:r>
              <a:rPr lang="ru-RU" dirty="0" smtClean="0"/>
              <a:t>Активизация употребления близких по значению глаголов (жарить, варить, печь, кипятить).</a:t>
            </a:r>
          </a:p>
          <a:p>
            <a:pPr lvl="0"/>
            <a:r>
              <a:rPr lang="ru-RU" dirty="0" smtClean="0"/>
              <a:t>Совершенствование умения самостоятельно задавать вопросы, участвовать в диалоге, соблюдая правила речевого этикета.</a:t>
            </a:r>
          </a:p>
          <a:p>
            <a:pPr lvl="0"/>
            <a:r>
              <a:rPr lang="ru-RU" dirty="0" smtClean="0"/>
              <a:t>Развитие зрительного восприятия, произвольного внимания, логического мышления.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Воспитательные:</a:t>
            </a:r>
          </a:p>
          <a:p>
            <a:pPr lvl="0"/>
            <a:r>
              <a:rPr lang="ru-RU" dirty="0" smtClean="0"/>
              <a:t>Воспитывать у детей положительное отношение к занятиям.</a:t>
            </a:r>
          </a:p>
          <a:p>
            <a:pPr lvl="0"/>
            <a:r>
              <a:rPr lang="ru-RU" dirty="0" smtClean="0"/>
              <a:t>Воспитывать умение слушать товарищей.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  <p:sndAc>
      <p:stSnd>
        <p:snd r:embed="rId2" name="pu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Оборудование:</a:t>
            </a:r>
            <a:br>
              <a:rPr lang="ru-RU" dirty="0" smtClean="0"/>
            </a:br>
            <a:r>
              <a:rPr lang="ru-RU" dirty="0" smtClean="0"/>
              <a:t>1. Прозрачные пакетики с крупами.</a:t>
            </a:r>
            <a:br>
              <a:rPr lang="ru-RU" dirty="0" smtClean="0"/>
            </a:br>
            <a:r>
              <a:rPr lang="ru-RU" dirty="0" smtClean="0"/>
              <a:t>2. Предметные и сюжетные картинки, силуэтные изображения овощей и фруктов.</a:t>
            </a:r>
            <a:br>
              <a:rPr lang="ru-RU" dirty="0" smtClean="0"/>
            </a:br>
            <a:r>
              <a:rPr lang="ru-RU" dirty="0" smtClean="0"/>
              <a:t>3. Плоскостные игрушки Машенька, Незнайка.</a:t>
            </a:r>
            <a:br>
              <a:rPr lang="ru-RU" dirty="0" smtClean="0"/>
            </a:br>
            <a:r>
              <a:rPr lang="ru-RU" dirty="0" smtClean="0"/>
              <a:t>4. Мяч, пакет сока.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  <p:sndAc>
      <p:stSnd>
        <p:snd r:embed="rId2" name="hammer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Организационный момент</a:t>
            </a:r>
            <a:br>
              <a:rPr lang="ru-RU" dirty="0" smtClean="0"/>
            </a:br>
            <a:r>
              <a:rPr lang="ru-RU" dirty="0" smtClean="0"/>
              <a:t>Логопед. Сегодня мы повторим, какие бывают продукты, вспомним, как готовят пищу, будем учиться образовывать новые слова, составлять предложения и задавать вопросы.</a:t>
            </a:r>
            <a:endParaRPr lang="ru-RU" dirty="0"/>
          </a:p>
        </p:txBody>
      </p:sp>
    </p:spTree>
  </p:cSld>
  <p:clrMapOvr>
    <a:masterClrMapping/>
  </p:clrMapOvr>
  <p:transition spd="slow">
    <p:wipe dir="r"/>
    <p:sndAc>
      <p:stSnd>
        <p:snd r:embed="rId2" name="laser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7956376" cy="64087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Упражнение на развитие мелкой моторики рук «Пекарь»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Дети: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Пекарь, пекарь, из муки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Испеки нам колобки,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(Выполняют круговые движения ладонями - имитация скатывания колобка.)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d2deadbd45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76" y="3429000"/>
            <a:ext cx="3286116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KAR49S9HLX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0"/>
            <a:ext cx="3643306" cy="2285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e8658fe25e4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72" y="2708920"/>
            <a:ext cx="2714612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da02a705c40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14"/>
            <a:ext cx="4619624" cy="3071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4714884"/>
            <a:ext cx="53578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 сушки - Ванюшке,</a:t>
            </a:r>
            <a:br>
              <a:rPr lang="ru-RU" dirty="0"/>
            </a:br>
            <a:r>
              <a:rPr lang="ru-RU" dirty="0"/>
              <a:t>Да баранки - Танюшке,</a:t>
            </a:r>
            <a:br>
              <a:rPr lang="ru-RU" dirty="0"/>
            </a:br>
            <a:r>
              <a:rPr lang="ru-RU" dirty="0"/>
              <a:t>Да бублики - Мишке,</a:t>
            </a:r>
            <a:br>
              <a:rPr lang="ru-RU" dirty="0"/>
            </a:br>
            <a:r>
              <a:rPr lang="ru-RU" dirty="0"/>
              <a:t>Да калачи - Маришке.</a:t>
            </a:r>
            <a:br>
              <a:rPr lang="ru-RU" dirty="0"/>
            </a:br>
            <a:r>
              <a:rPr lang="ru-RU" dirty="0"/>
              <a:t>(Поочередно соединяют большие пальцы обеих рук с остальными пальцами - упражнение «колечки».)</a:t>
            </a:r>
          </a:p>
        </p:txBody>
      </p:sp>
    </p:spTree>
  </p:cSld>
  <p:clrMapOvr>
    <a:masterClrMapping/>
  </p:clrMapOvr>
  <p:transition spd="slow">
    <p:zoom/>
    <p:sndAc>
      <p:stSnd>
        <p:snd r:embed="rId2" name="voltag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to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0"/>
            <a:ext cx="2786050" cy="2428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picture_7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2636912"/>
            <a:ext cx="3214678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e8658fe25e4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05178" cy="2214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73KAR49S9HLX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75" y="3962513"/>
            <a:ext cx="3214678" cy="2876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vm75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0"/>
            <a:ext cx="3524236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makaroni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3950"/>
            <a:ext cx="3500430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4286256"/>
            <a:ext cx="6643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Ответы на вопросы</a:t>
            </a:r>
            <a:br>
              <a:rPr lang="ru-RU" dirty="0"/>
            </a:br>
            <a:r>
              <a:rPr lang="ru-RU" dirty="0"/>
              <a:t>Логопед. Что делает пекарь?</a:t>
            </a:r>
            <a:br>
              <a:rPr lang="ru-RU" dirty="0"/>
            </a:br>
            <a:r>
              <a:rPr lang="ru-RU" dirty="0"/>
              <a:t>Дети. Пекарь печет хлеб, батоны и т.д.</a:t>
            </a:r>
            <a:br>
              <a:rPr lang="ru-RU" dirty="0"/>
            </a:br>
            <a:r>
              <a:rPr lang="ru-RU" dirty="0"/>
              <a:t>Логопед. Из чего пекарь испек сушки, калачи, бублики?</a:t>
            </a:r>
            <a:br>
              <a:rPr lang="ru-RU" dirty="0"/>
            </a:br>
            <a:r>
              <a:rPr lang="ru-RU" dirty="0"/>
              <a:t>Дети. Пекарь испек сушки, калачи, бублики из муки.</a:t>
            </a:r>
            <a:br>
              <a:rPr lang="ru-RU" dirty="0"/>
            </a:br>
            <a:r>
              <a:rPr lang="ru-RU" dirty="0"/>
              <a:t>Логопед. Назовите другие продукты из муки.</a:t>
            </a:r>
            <a:br>
              <a:rPr lang="ru-RU" dirty="0"/>
            </a:br>
            <a:r>
              <a:rPr lang="ru-RU" dirty="0"/>
              <a:t>Дети. Макароны, пироги, печенье и т.д.</a:t>
            </a:r>
            <a:br>
              <a:rPr lang="ru-RU" dirty="0"/>
            </a:br>
            <a:r>
              <a:rPr lang="ru-RU" dirty="0"/>
              <a:t>Логопед. Продукты из муки какие?</a:t>
            </a:r>
            <a:br>
              <a:rPr lang="ru-RU" dirty="0"/>
            </a:br>
            <a:r>
              <a:rPr lang="ru-RU" dirty="0"/>
              <a:t>Дети. Мучные.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tamins_children_sal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" y="15066"/>
            <a:ext cx="5238750" cy="3495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молок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3" y="3511767"/>
            <a:ext cx="3095625" cy="3357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молоко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1412776"/>
            <a:ext cx="3571868" cy="3078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3983446"/>
            <a:ext cx="2339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Логопед. Ребята, отгадайте загадку: «Жидкое, а не вода, белое, а не снег».</a:t>
            </a:r>
            <a:br>
              <a:rPr lang="ru-RU" dirty="0"/>
            </a:br>
            <a:r>
              <a:rPr lang="ru-RU" dirty="0"/>
              <a:t>Дети. Молоко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Поговорить о том, откуда берётся молоко, о его полезных свойствах.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e2e0510bf9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94270" cy="2683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1005046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-387425"/>
            <a:ext cx="3491125" cy="3430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X_oygHq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1810"/>
            <a:ext cx="3837678" cy="3573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big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29" y="3212976"/>
            <a:ext cx="2299426" cy="3501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372200" y="3071810"/>
            <a:ext cx="2771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Логопед. Назовите продукты из молока.</a:t>
            </a:r>
            <a:br>
              <a:rPr lang="ru-RU" dirty="0"/>
            </a:br>
            <a:r>
              <a:rPr lang="ru-RU" dirty="0"/>
              <a:t>Дети. Из молока делают творог, масло, кефир…</a:t>
            </a:r>
            <a:br>
              <a:rPr lang="ru-RU" dirty="0"/>
            </a:br>
            <a:r>
              <a:rPr lang="ru-RU" dirty="0"/>
              <a:t>Логопед. Продукты из молока какие?</a:t>
            </a:r>
            <a:br>
              <a:rPr lang="ru-RU" dirty="0"/>
            </a:br>
            <a:r>
              <a:rPr lang="ru-RU" dirty="0"/>
              <a:t>Дети. Молочные.</a:t>
            </a:r>
            <a:br>
              <a:rPr lang="ru-RU" dirty="0"/>
            </a:br>
            <a:r>
              <a:rPr lang="ru-RU" dirty="0"/>
              <a:t>Беседа о значении продуктов питания для человека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pull dir="r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</TotalTime>
  <Words>170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Занятие с детьми старшей группы  по лексической теме « Продукты питания» Часть 1.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АЙСИНУШКА</dc:creator>
  <cp:lastModifiedBy>Сокова</cp:lastModifiedBy>
  <cp:revision>35</cp:revision>
  <dcterms:created xsi:type="dcterms:W3CDTF">2011-05-26T18:05:50Z</dcterms:created>
  <dcterms:modified xsi:type="dcterms:W3CDTF">2015-10-25T14:23:56Z</dcterms:modified>
</cp:coreProperties>
</file>