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77" r:id="rId3"/>
    <p:sldId id="285" r:id="rId4"/>
    <p:sldId id="28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803" autoAdjust="0"/>
  </p:normalViewPr>
  <p:slideViewPr>
    <p:cSldViewPr>
      <p:cViewPr>
        <p:scale>
          <a:sx n="70" d="100"/>
          <a:sy n="70" d="100"/>
        </p:scale>
        <p:origin x="-52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08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10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02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20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854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67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962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029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57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6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805" y="116632"/>
            <a:ext cx="8305800" cy="108012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Гомумән бакчабызда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татар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теләп өйрәнәләр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077072"/>
            <a:ext cx="4360484" cy="2452772"/>
          </a:xfrm>
          <a:prstGeom prst="rect">
            <a:avLst/>
          </a:prstGeom>
        </p:spPr>
      </p:pic>
      <p:pic>
        <p:nvPicPr>
          <p:cNvPr id="4" name="Рисунок 3" descr="IMG_0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4315" y="1220763"/>
            <a:ext cx="4352484" cy="2448272"/>
          </a:xfrm>
          <a:prstGeom prst="rect">
            <a:avLst/>
          </a:prstGeom>
        </p:spPr>
      </p:pic>
      <p:pic>
        <p:nvPicPr>
          <p:cNvPr id="6" name="Рисунок 5" descr="DSCN3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1196752"/>
            <a:ext cx="3600400" cy="367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855" y="4318621"/>
            <a:ext cx="33240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t-RU" dirty="0" smtClean="0"/>
          </a:p>
          <a:p>
            <a:endParaRPr lang="tt-RU" dirty="0"/>
          </a:p>
          <a:p>
            <a:endParaRPr lang="tt-RU" dirty="0" smtClean="0"/>
          </a:p>
          <a:p>
            <a:endParaRPr lang="tt-RU" dirty="0"/>
          </a:p>
          <a:p>
            <a:endParaRPr lang="tt-RU" dirty="0" smtClean="0"/>
          </a:p>
          <a:p>
            <a:endParaRPr lang="tt-RU" dirty="0"/>
          </a:p>
          <a:p>
            <a:endParaRPr lang="tt-RU" dirty="0" smtClean="0"/>
          </a:p>
          <a:p>
            <a:endParaRPr lang="tt-RU" dirty="0"/>
          </a:p>
          <a:p>
            <a:endParaRPr lang="tt-RU" dirty="0"/>
          </a:p>
        </p:txBody>
      </p:sp>
      <p:sp>
        <p:nvSpPr>
          <p:cNvPr id="7" name="TextBox 6"/>
          <p:cNvSpPr txBox="1"/>
          <p:nvPr/>
        </p:nvSpPr>
        <p:spPr>
          <a:xfrm>
            <a:off x="192456" y="5033813"/>
            <a:ext cx="35874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Туган илдә—бырыбыз бертуган,</a:t>
            </a:r>
          </a:p>
          <a:p>
            <a:r>
              <a:rPr lang="tt-RU" dirty="0" smtClean="0"/>
              <a:t>Бик кадерле безгә ул шуңа.</a:t>
            </a:r>
          </a:p>
          <a:p>
            <a:r>
              <a:rPr lang="tt-RU" dirty="0" smtClean="0"/>
              <a:t>Туган ил ул була бер генә,</a:t>
            </a:r>
          </a:p>
          <a:p>
            <a:r>
              <a:rPr lang="tt-RU" dirty="0" smtClean="0"/>
              <a:t>Туган илнең кадерен бел генә.</a:t>
            </a:r>
          </a:p>
          <a:p>
            <a:r>
              <a:rPr lang="tt-RU" dirty="0"/>
              <a:t> </a:t>
            </a:r>
            <a:r>
              <a:rPr lang="tt-RU" dirty="0" smtClean="0"/>
              <a:t>                 (З.Туфайлова)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p.vk.me/c621816/v621816982/fb7e/RHIvGv5vW9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6442" y="89755"/>
            <a:ext cx="2942514" cy="19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621816/v621816982/fb81/Y2DWvyhWTf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999" y="2143432"/>
            <a:ext cx="3342359" cy="22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vk.me/c621816/v621816982/fb8b/HureZPQZtK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1" y="3534514"/>
            <a:ext cx="4357718" cy="300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vk.me/c621816/v621816982/fb6a/q6RlF4MSUH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8266" y="4485795"/>
            <a:ext cx="3351598" cy="223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692696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Безнең балалар бакчасында 80% саф рус балалары ,</a:t>
            </a:r>
          </a:p>
          <a:p>
            <a:r>
              <a:rPr lang="tt-RU" dirty="0"/>
              <a:t>ш</a:t>
            </a:r>
            <a:r>
              <a:rPr lang="tt-RU" dirty="0" smtClean="0"/>
              <a:t>уларның 70%ы татар теле түгәрәгенә бик теләп, </a:t>
            </a:r>
          </a:p>
          <a:p>
            <a:r>
              <a:rPr lang="tt-RU" dirty="0"/>
              <a:t>я</a:t>
            </a:r>
            <a:r>
              <a:rPr lang="tt-RU" dirty="0" smtClean="0"/>
              <a:t>ратып йөри. </a:t>
            </a:r>
          </a:p>
          <a:p>
            <a:r>
              <a:rPr lang="tt-RU" dirty="0"/>
              <a:t> </a:t>
            </a:r>
            <a:r>
              <a:rPr lang="tt-RU" dirty="0" smtClean="0"/>
              <a:t>Ата-аналар да бик канәгат</a:t>
            </a:r>
            <a:r>
              <a:rPr lang="ru-RU" dirty="0" smtClean="0"/>
              <a:t>ь,</a:t>
            </a:r>
            <a:r>
              <a:rPr lang="tt-RU" dirty="0" smtClean="0"/>
              <a:t> үзләре дә җыелышларда үткәрелгән чараларда актив катнашалар.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4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51216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          </a:t>
            </a:r>
            <a:r>
              <a:rPr lang="ru-RU" sz="4400" dirty="0" err="1" smtClean="0"/>
              <a:t>Яратыгыз</a:t>
            </a:r>
            <a:r>
              <a:rPr lang="ru-RU" sz="4400" dirty="0" smtClean="0"/>
              <a:t> </a:t>
            </a:r>
            <a:r>
              <a:rPr lang="ru-RU" sz="4400" dirty="0" err="1" smtClean="0"/>
              <a:t>туган</a:t>
            </a:r>
            <a:r>
              <a:rPr lang="ru-RU" sz="4400" dirty="0" smtClean="0"/>
              <a:t> </a:t>
            </a:r>
            <a:r>
              <a:rPr lang="ru-RU" sz="4400" dirty="0" err="1" smtClean="0"/>
              <a:t>илебезне</a:t>
            </a:r>
            <a:r>
              <a:rPr lang="ru-RU" sz="4400" dirty="0" smtClean="0"/>
              <a:t>, </a:t>
            </a:r>
            <a:br>
              <a:rPr lang="ru-RU" sz="4400" dirty="0" smtClean="0"/>
            </a:br>
            <a:r>
              <a:rPr lang="ru-RU" sz="4400" dirty="0" smtClean="0"/>
              <a:t>                         </a:t>
            </a:r>
            <a:br>
              <a:rPr lang="ru-RU" sz="4400" dirty="0" smtClean="0"/>
            </a:br>
            <a:r>
              <a:rPr lang="ru-RU" sz="4000" dirty="0" smtClean="0"/>
              <a:t>                            </a:t>
            </a:r>
            <a:r>
              <a:rPr lang="ru-RU" sz="4000" dirty="0" err="1" smtClean="0"/>
              <a:t>Яратыгыз</a:t>
            </a:r>
            <a:r>
              <a:rPr lang="ru-RU" sz="4000" dirty="0" smtClean="0"/>
              <a:t> </a:t>
            </a:r>
            <a:r>
              <a:rPr lang="ru-RU" sz="4000" dirty="0" err="1" smtClean="0"/>
              <a:t>туган</a:t>
            </a:r>
            <a:r>
              <a:rPr lang="ru-RU" sz="4000" dirty="0" smtClean="0"/>
              <a:t> </a:t>
            </a:r>
            <a:r>
              <a:rPr lang="tt-RU" sz="4000" dirty="0" smtClean="0"/>
              <a:t>җиребезне!</a:t>
            </a:r>
            <a:endParaRPr lang="ru-RU" sz="4000" dirty="0"/>
          </a:p>
        </p:txBody>
      </p:sp>
      <p:pic>
        <p:nvPicPr>
          <p:cNvPr id="1026" name="Picture 2" descr="https://pp.vk.me/c621816/v621816982/fb60/TSs6T2R9w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9964" y="2805052"/>
            <a:ext cx="2671838" cy="177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vk.me/c621816/v621816982/fb74/jPSNTc-1jZ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965" y="764704"/>
            <a:ext cx="2655438" cy="177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vk.me/c621816/v621816982/fbbf/Di2ayNcTzQ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86116" y="4786322"/>
            <a:ext cx="2736304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p.vk.me/c621816/v621816982/fb95/v9vjuZg4UpE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6661" y="4759284"/>
            <a:ext cx="2675141" cy="18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p.vk.me/c621816/v621816982/fba9/qW5a8VaT3AY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32814" y="1916832"/>
            <a:ext cx="3035551" cy="202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pp.vk.me/c621816/v621816982/fbb3/hE2uv29Ueo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286116" y="2786058"/>
            <a:ext cx="2662091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3942208"/>
            <a:ext cx="3059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Безнең коллектив  тату һәм дус яши. Атнаның һәр сишәмбесендә  без  бергәләшеп татар телен  өйрәнәбез. Тәрбияче һәм педагоглар үткәрелгән чаралар - уеннарда бик теләп , актив катнашалар.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96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rgbClr val="1D1B10"/>
      </a:dk1>
      <a:lt1>
        <a:srgbClr val="1D1B10"/>
      </a:lt1>
      <a:dk2>
        <a:srgbClr val="00843C"/>
      </a:dk2>
      <a:lt2>
        <a:srgbClr val="EEECE1"/>
      </a:lt2>
      <a:accent1>
        <a:srgbClr val="4F81BD"/>
      </a:accent1>
      <a:accent2>
        <a:srgbClr val="FFFF00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B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105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Поток</vt:lpstr>
      <vt:lpstr>Специальное оформление</vt:lpstr>
      <vt:lpstr>Гомумән бакчабызда, балалар татар телен бик теләп өйрәнәләр</vt:lpstr>
      <vt:lpstr>Слайд 2</vt:lpstr>
      <vt:lpstr>               Яратыгыз туган илебезне,                                                        Яратыгыз туган җиребезне!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93</cp:revision>
  <dcterms:created xsi:type="dcterms:W3CDTF">2015-02-02T16:20:57Z</dcterms:created>
  <dcterms:modified xsi:type="dcterms:W3CDTF">2015-10-25T07:03:32Z</dcterms:modified>
</cp:coreProperties>
</file>