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70" r:id="rId3"/>
    <p:sldId id="275" r:id="rId4"/>
    <p:sldId id="27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803" autoAdjust="0"/>
  </p:normalViewPr>
  <p:slideViewPr>
    <p:cSldViewPr>
      <p:cViewPr>
        <p:scale>
          <a:sx n="70" d="100"/>
          <a:sy n="70" d="100"/>
        </p:scale>
        <p:origin x="-5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08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10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0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20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85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67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962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02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5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6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201622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Төркемдә кабатлау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этабы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эшләсен өчен төркем тәрбиячеләренә шартлар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тудыру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мөһим.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Шушы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максаттан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чыгып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мин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төркем тәрбиячеләре белән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дәвамында эш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барам.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4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4032448" cy="3600400"/>
          </a:xfrm>
          <a:prstGeom prst="rect">
            <a:avLst/>
          </a:prstGeom>
        </p:spPr>
      </p:pic>
      <p:pic>
        <p:nvPicPr>
          <p:cNvPr id="4" name="Рисунок 3" descr="DSCN4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4187957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368152"/>
          </a:xfrm>
        </p:spPr>
        <p:txBody>
          <a:bodyPr>
            <a:normAutofit/>
          </a:bodyPr>
          <a:lstStyle/>
          <a:p>
            <a:pPr algn="ctr"/>
            <a:r>
              <a:rPr lang="tt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Зурлар төркеме тәрбиячесе – Фирсова Анастасия Николаевна “Милли тәрбия почмагы ” бәйгесендә алдынгы урынга ия булды һәм грамота белән бүләкләнде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80928"/>
            <a:ext cx="4788023" cy="3843046"/>
          </a:xfrm>
          <a:prstGeom prst="rect">
            <a:avLst/>
          </a:prstGeom>
        </p:spPr>
      </p:pic>
      <p:pic>
        <p:nvPicPr>
          <p:cNvPr id="6" name="Рисунок 5" descr="Грамота татарский угол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3241928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Менә шулай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итеп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өйрәнгән сүзләрне куллана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белү, аралашу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күнекмәләрен формалаштырабыз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80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3995937" cy="2996952"/>
          </a:xfrm>
          <a:prstGeom prst="rect">
            <a:avLst/>
          </a:prstGeom>
        </p:spPr>
      </p:pic>
      <p:pic>
        <p:nvPicPr>
          <p:cNvPr id="5" name="Рисунок 4" descr="SAM_3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11706"/>
            <a:ext cx="3096344" cy="2322258"/>
          </a:xfrm>
          <a:prstGeom prst="rect">
            <a:avLst/>
          </a:prstGeom>
        </p:spPr>
      </p:pic>
      <p:pic>
        <p:nvPicPr>
          <p:cNvPr id="7" name="Рисунок 6" descr="SAM_3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9624" y="4211706"/>
            <a:ext cx="3120347" cy="2340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rgbClr val="1D1B10"/>
      </a:dk1>
      <a:lt1>
        <a:srgbClr val="1D1B10"/>
      </a:lt1>
      <a:dk2>
        <a:srgbClr val="00843C"/>
      </a:dk2>
      <a:lt2>
        <a:srgbClr val="EEECE1"/>
      </a:lt2>
      <a:accent1>
        <a:srgbClr val="4F81BD"/>
      </a:accent1>
      <a:accent2>
        <a:srgbClr val="FFFF00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B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58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Поток</vt:lpstr>
      <vt:lpstr>Специальное оформление</vt:lpstr>
      <vt:lpstr>Төркемдә кабатлау этабы эшләсен өчен төркем тәрбиячеләренә шартлар тудыру мөһим. Шушы максаттан чыгып, мин төркем тәрбиячеләре белән ел дәвамында эш алып барам.</vt:lpstr>
      <vt:lpstr>Зурлар төркеме тәрбиячесе – Фирсова Анастасия Николаевна “Милли тәрбия почмагы ” бәйгесендә алдынгы урынга ия булды һәм грамота белән бүләкләнде</vt:lpstr>
      <vt:lpstr>Менә шулай итеп балаларда өйрәнгән сүзләрне куллана белү, аралашу күнекмәләрен формалаштырабыз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2015-02-02T16:20:57Z</dcterms:created>
  <dcterms:modified xsi:type="dcterms:W3CDTF">2015-10-25T07:02:40Z</dcterms:modified>
</cp:coreProperties>
</file>