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72" r:id="rId3"/>
    <p:sldId id="266" r:id="rId4"/>
    <p:sldId id="27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803" autoAdjust="0"/>
  </p:normalViewPr>
  <p:slideViewPr>
    <p:cSldViewPr>
      <p:cViewPr>
        <p:scale>
          <a:sx n="70" d="100"/>
          <a:sy n="70" d="100"/>
        </p:scale>
        <p:origin x="-52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08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104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02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20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854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67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962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029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5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20CA2-A48D-4449-89BE-A5AE27C4F0C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399D-6DDD-4418-A514-ECA2678B8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26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476672"/>
            <a:ext cx="2808312" cy="5976664"/>
          </a:xfrm>
        </p:spPr>
        <p:txBody>
          <a:bodyPr>
            <a:normAutofit/>
          </a:bodyPr>
          <a:lstStyle/>
          <a:p>
            <a:pPr algn="just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Бүген тәрбия эчтәлеге күпкырлы һәм  ул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үзенә түбәндәге өстенлекле юнәлешләрне берләштерә: балаларның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физик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һәм әхлакый сәламәтлеген саклау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ныгыту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интеллектуаль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тәрбия бирү һәм үстерү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шәхестә культуралылык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сыйфатлары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һәм рухи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кыйммәтләр булдыру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гражданлык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тәрбиясе һәм патриотик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тәрбия бирү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гаиләнең нәсел шәҗәрәсен өйрәнү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төрле җенестәге балаларның үзара дустанә мөнәсәбәте 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.б.</a:t>
            </a:r>
          </a:p>
          <a:p>
            <a:endParaRPr lang="ru-RU" dirty="0"/>
          </a:p>
        </p:txBody>
      </p:sp>
      <p:pic>
        <p:nvPicPr>
          <p:cNvPr id="8" name="Рисунок 7" descr="P10802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183355" y="1075281"/>
            <a:ext cx="5319580" cy="43584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754760" cy="2004832"/>
          </a:xfrm>
        </p:spPr>
        <p:txBody>
          <a:bodyPr>
            <a:noAutofit/>
          </a:bodyPr>
          <a:lstStyle/>
          <a:p>
            <a:pPr algn="just"/>
            <a:r>
              <a:rPr lang="ru-RU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Баланың бөтен тормышы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уен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2828925"/>
            <a:ext cx="2209800" cy="2179638"/>
          </a:xfrm>
        </p:spPr>
        <p:txBody>
          <a:bodyPr/>
          <a:lstStyle/>
          <a:p>
            <a:endParaRPr lang="tt-RU" dirty="0" smtClean="0"/>
          </a:p>
          <a:p>
            <a:endParaRPr lang="tt-RU" dirty="0" smtClean="0"/>
          </a:p>
          <a:p>
            <a:endParaRPr lang="ru-RU" dirty="0"/>
          </a:p>
        </p:txBody>
      </p:sp>
      <p:pic>
        <p:nvPicPr>
          <p:cNvPr id="8" name="Рисунок 7" descr="P1080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4211960" cy="3158970"/>
          </a:xfrm>
          <a:prstGeom prst="rect">
            <a:avLst/>
          </a:prstGeom>
        </p:spPr>
      </p:pic>
      <p:pic>
        <p:nvPicPr>
          <p:cNvPr id="10" name="Рисунок 9" descr="P1080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032448" cy="3140968"/>
          </a:xfrm>
          <a:prstGeom prst="rect">
            <a:avLst/>
          </a:prstGeom>
        </p:spPr>
      </p:pic>
      <p:pic>
        <p:nvPicPr>
          <p:cNvPr id="12" name="Рисунок 11" descr="SAM_32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01008"/>
            <a:ext cx="4008445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260648"/>
            <a:ext cx="4716016" cy="33123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Һәр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шөгылемдә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диярлек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уеннар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оештырыга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тырышам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Уенда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тирә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юнь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турында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җәмгыятьнең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законнары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кешеләрнең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үзара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аралашу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матурлыгы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турында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мәгълүмат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кына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калмый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ә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дөньяда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яшәргә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үзенең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мөгамәләләрен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төзергә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өйрәнә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игътибарлы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яхшы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хәтерле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дөрес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матур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әйбәт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сөйләшә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белүен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таләп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итә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/>
          </a:p>
        </p:txBody>
      </p:sp>
      <p:pic>
        <p:nvPicPr>
          <p:cNvPr id="6" name="Рисунок 5" descr="P1080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584412"/>
            <a:ext cx="4091946" cy="3068960"/>
          </a:xfrm>
          <a:prstGeom prst="rect">
            <a:avLst/>
          </a:prstGeom>
        </p:spPr>
      </p:pic>
      <p:pic>
        <p:nvPicPr>
          <p:cNvPr id="8" name="Рисунок 7" descr="SAM_32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032447" cy="3024336"/>
          </a:xfrm>
          <a:prstGeom prst="rect">
            <a:avLst/>
          </a:prstGeom>
        </p:spPr>
      </p:pic>
      <p:pic>
        <p:nvPicPr>
          <p:cNvPr id="10" name="Рисунок 9" descr="P1080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84412"/>
            <a:ext cx="4115949" cy="308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rgbClr val="1D1B10"/>
      </a:dk1>
      <a:lt1>
        <a:srgbClr val="1D1B10"/>
      </a:lt1>
      <a:dk2>
        <a:srgbClr val="00843C"/>
      </a:dk2>
      <a:lt2>
        <a:srgbClr val="EEECE1"/>
      </a:lt2>
      <a:accent1>
        <a:srgbClr val="4F81BD"/>
      </a:accent1>
      <a:accent2>
        <a:srgbClr val="FFFF00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B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30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Поток</vt:lpstr>
      <vt:lpstr>Специальное оформление</vt:lpstr>
      <vt:lpstr>Слайд 1</vt:lpstr>
      <vt:lpstr>Баланың бөтен тормышы уен  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93</cp:revision>
  <dcterms:created xsi:type="dcterms:W3CDTF">2015-02-02T16:20:57Z</dcterms:created>
  <dcterms:modified xsi:type="dcterms:W3CDTF">2015-10-25T07:01:21Z</dcterms:modified>
</cp:coreProperties>
</file>