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6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803" autoAdjust="0"/>
  </p:normalViewPr>
  <p:slideViewPr>
    <p:cSldViewPr>
      <p:cViewPr>
        <p:scale>
          <a:sx n="70" d="100"/>
          <a:sy n="70" d="100"/>
        </p:scale>
        <p:origin x="-57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308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104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02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420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854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067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962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44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1029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057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26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800200"/>
          </a:xfrm>
        </p:spPr>
        <p:txBody>
          <a:bodyPr>
            <a:noAutofit/>
          </a:bodyPr>
          <a:lstStyle/>
          <a:p>
            <a:pPr indent="432000"/>
            <a:r>
              <a:rPr lang="tt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 үземнең эшемдә иннова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tt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ион технологияләрне бик еш кулланам.Август конферен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ция</a:t>
            </a:r>
            <a:r>
              <a:rPr lang="tt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сенә әзерләнгән күргәзмә дә шул темага нигезләнгән иде.  </a:t>
            </a:r>
            <a:br>
              <a:rPr lang="tt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езымянный111111111111111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04864"/>
            <a:ext cx="529319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rgbClr val="1D1B10"/>
      </a:dk1>
      <a:lt1>
        <a:srgbClr val="1D1B10"/>
      </a:lt1>
      <a:dk2>
        <a:srgbClr val="00843C"/>
      </a:dk2>
      <a:lt2>
        <a:srgbClr val="EEECE1"/>
      </a:lt2>
      <a:accent1>
        <a:srgbClr val="4F81BD"/>
      </a:accent1>
      <a:accent2>
        <a:srgbClr val="FFFF00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B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21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Поток</vt:lpstr>
      <vt:lpstr>Специальное оформление</vt:lpstr>
      <vt:lpstr>Мин үземнең эшемдә инновацион технологияләрне бик еш кулланам.Август конференциясенә әзерләнгән күргәзмә дә шул темага нигезләнгән иде.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94</cp:revision>
  <dcterms:created xsi:type="dcterms:W3CDTF">2015-02-02T16:20:57Z</dcterms:created>
  <dcterms:modified xsi:type="dcterms:W3CDTF">2015-10-25T07:11:18Z</dcterms:modified>
</cp:coreProperties>
</file>