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3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84582C"/>
    <a:srgbClr val="33CCFF"/>
    <a:srgbClr val="9933FF"/>
    <a:srgbClr val="009900"/>
    <a:srgbClr val="006600"/>
    <a:srgbClr val="FFFF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8106" autoAdjust="0"/>
  </p:normalViewPr>
  <p:slideViewPr>
    <p:cSldViewPr>
      <p:cViewPr varScale="1">
        <p:scale>
          <a:sx n="102" d="100"/>
          <a:sy n="102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AF8B3-09A2-4D2A-916C-62CCA132EEE3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66EFE-E6ED-418A-99D1-0ECCBC63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66EFE-E6ED-418A-99D1-0ECCBC6361A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66EFE-E6ED-418A-99D1-0ECCBC6361A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66EFE-E6ED-418A-99D1-0ECCBC6361A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1572D-31DD-483E-B277-ECFECAEDB3BF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4199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66EFE-E6ED-418A-99D1-0ECCBC6361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66EFE-E6ED-418A-99D1-0ECCBC6361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66EFE-E6ED-418A-99D1-0ECCBC6361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66EFE-E6ED-418A-99D1-0ECCBC6361A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66EFE-E6ED-418A-99D1-0ECCBC6361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66EFE-E6ED-418A-99D1-0ECCBC6361A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66EFE-E6ED-418A-99D1-0ECCBC6361A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66EFE-E6ED-418A-99D1-0ECCBC6361A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image" Target="../media/image15.jpe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image" Target="../media/image16.jpe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image" Target="../media/image17.jpe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hyperlink" Target="mailto:NatalijaAW@yandex.ru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vz.ua/image/big/1385984001.jpg" TargetMode="External"/><Relationship Id="rId13" Type="http://schemas.openxmlformats.org/officeDocument/2006/relationships/hyperlink" Target="http://wallpaperscraft.ru/image/79172/960x544.jpg" TargetMode="External"/><Relationship Id="rId18" Type="http://schemas.openxmlformats.org/officeDocument/2006/relationships/slide" Target="slide1.xml"/><Relationship Id="rId3" Type="http://schemas.openxmlformats.org/officeDocument/2006/relationships/hyperlink" Target="http://player.myshared.ru/266885/data/images/img43.jpg" TargetMode="External"/><Relationship Id="rId7" Type="http://schemas.openxmlformats.org/officeDocument/2006/relationships/hyperlink" Target="http://wallpaperscraft.ru/image.php/40892/3840x2160.jpg" TargetMode="External"/><Relationship Id="rId12" Type="http://schemas.openxmlformats.org/officeDocument/2006/relationships/hyperlink" Target="http://www.wallpaperhi.com/thumbnails/detail/20120226/space%20utl%20lol%20that%20is%20minetop%20left%20rocket%20dock%20vista%201440x900%20wallpaper_www.wallpaperhi.com_3.jpg" TargetMode="External"/><Relationship Id="rId17" Type="http://schemas.openxmlformats.org/officeDocument/2006/relationships/hyperlink" Target="http://pirigok.ucoz.ru/dekor/cvjatkovi/myphoto-3-.png" TargetMode="External"/><Relationship Id="rId2" Type="http://schemas.openxmlformats.org/officeDocument/2006/relationships/hyperlink" Target="http://www.clker.com/cliparts/b/O/M/c/7/Q/briefcase-hi.png" TargetMode="External"/><Relationship Id="rId16" Type="http://schemas.openxmlformats.org/officeDocument/2006/relationships/hyperlink" Target="http://lh5.googleusercontent.com/-dTpq9CqZ0s8/AAAAAAAAAAI/AAAAAAAAABM/gSeIikuTLTE/s512-c/phot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ural-wallpapers.net/wp-content/Wallpapers/2012061614/natural-green-wallpapers_5691_1600x1200361.jpg" TargetMode="External"/><Relationship Id="rId11" Type="http://schemas.openxmlformats.org/officeDocument/2006/relationships/hyperlink" Target="http://youne.com/wp-content/uploads/2013/08/Citrus.jpg" TargetMode="External"/><Relationship Id="rId5" Type="http://schemas.openxmlformats.org/officeDocument/2006/relationships/hyperlink" Target="http://rewalls.com/pic/201011/1024x600/reWalls.com-11599.jpg" TargetMode="External"/><Relationship Id="rId15" Type="http://schemas.openxmlformats.org/officeDocument/2006/relationships/hyperlink" Target="http://player.myshared.ru/959671/data/images/img1.jpg" TargetMode="External"/><Relationship Id="rId10" Type="http://schemas.openxmlformats.org/officeDocument/2006/relationships/hyperlink" Target="https://im1-tub-ru.yandex.net/i?id=c23aa917269382cdd9630e4bc7b1e518&amp;n=33&amp;h=190&amp;w=252" TargetMode="External"/><Relationship Id="rId4" Type="http://schemas.openxmlformats.org/officeDocument/2006/relationships/hyperlink" Target="http://i86.beon.ru/19/55/2105519/32/83754732/reWallscom26152.jpeg" TargetMode="External"/><Relationship Id="rId9" Type="http://schemas.openxmlformats.org/officeDocument/2006/relationships/hyperlink" Target="http://www.freelancejob.ru/upload/179/52028884831815.jpg" TargetMode="External"/><Relationship Id="rId14" Type="http://schemas.openxmlformats.org/officeDocument/2006/relationships/hyperlink" Target="http://www.vectorfree.com/media/vectors/happy-colorful-background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6.xml"/><Relationship Id="rId3" Type="http://schemas.openxmlformats.org/officeDocument/2006/relationships/image" Target="../media/image8.jpeg"/><Relationship Id="rId7" Type="http://schemas.openxmlformats.org/officeDocument/2006/relationships/slide" Target="slide8.xml"/><Relationship Id="rId12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2.xml"/><Relationship Id="rId5" Type="http://schemas.openxmlformats.org/officeDocument/2006/relationships/slide" Target="slide4.xm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image" Target="../media/image9.jpe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image" Target="../media/image10.jpe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image" Target="../media/image11.jpe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image" Target="../media/image12.jpe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image" Target="../media/image13.jpe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3.xml"/><Relationship Id="rId3" Type="http://schemas.openxmlformats.org/officeDocument/2006/relationships/image" Target="../media/image14.jpeg"/><Relationship Id="rId7" Type="http://schemas.openxmlformats.org/officeDocument/2006/relationships/slide" Target="slide11.xml"/><Relationship Id="rId12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5.xml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592287"/>
          </a:xfrm>
          <a:effectLst/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Р</a:t>
            </a:r>
            <a:r>
              <a:rPr lang="ru-RU" sz="9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А</a:t>
            </a:r>
            <a:r>
              <a:rPr lang="ru-RU" sz="96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Д</a:t>
            </a:r>
            <a:r>
              <a:rPr lang="ru-RU" sz="9600" b="1" cap="all" dirty="0" smtClean="0">
                <a:ln/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У</a:t>
            </a:r>
            <a:r>
              <a:rPr lang="ru-RU" sz="9600" b="1" cap="all" dirty="0" smtClean="0">
                <a:ln/>
                <a:solidFill>
                  <a:srgbClr val="9933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Г</a:t>
            </a:r>
            <a:r>
              <a:rPr lang="ru-RU" sz="9600" b="1" cap="all" dirty="0" smtClean="0">
                <a:ln/>
                <a:solidFill>
                  <a:srgbClr val="33CC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А</a:t>
            </a:r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ru-RU" sz="96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Ц</a:t>
            </a:r>
            <a:r>
              <a:rPr lang="ru-RU" sz="9600" b="1" cap="all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В</a:t>
            </a:r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Е</a:t>
            </a:r>
            <a:r>
              <a:rPr lang="ru-RU" sz="9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Т</a:t>
            </a:r>
            <a:r>
              <a:rPr lang="ru-RU" sz="9600" b="1" cap="all" dirty="0" smtClean="0">
                <a:ln/>
                <a:solidFill>
                  <a:srgbClr val="84582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О</a:t>
            </a:r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В</a:t>
            </a:r>
            <a:endParaRPr lang="ru-RU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2160240" cy="1054968"/>
          </a:xfrm>
        </p:spPr>
        <p:txBody>
          <a:bodyPr>
            <a:normAutofit fontScale="47500" lnSpcReduction="20000"/>
          </a:bodyPr>
          <a:lstStyle/>
          <a:p>
            <a:pPr lvl="0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Алейник Н.В.</a:t>
            </a:r>
          </a:p>
          <a:p>
            <a:pPr lvl="0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</a:p>
          <a:p>
            <a:pPr lvl="0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Краснодарский край</a:t>
            </a:r>
          </a:p>
          <a:p>
            <a:pPr lvl="0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briefcase-hi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316416" y="188640"/>
            <a:ext cx="595758" cy="573659"/>
          </a:xfrm>
          <a:prstGeom prst="rect">
            <a:avLst/>
          </a:prstGeom>
        </p:spPr>
      </p:pic>
      <p:pic>
        <p:nvPicPr>
          <p:cNvPr id="5" name="Рисунок 4" descr="Безымянный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79512" y="188640"/>
            <a:ext cx="720080" cy="720080"/>
          </a:xfrm>
          <a:prstGeom prst="ellipse">
            <a:avLst/>
          </a:prstGeom>
        </p:spPr>
      </p:pic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8244408" y="908720"/>
            <a:ext cx="792088" cy="432048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15816" y="414908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Назови, что бывает такого </a:t>
            </a:r>
            <a:r>
              <a:rPr lang="ru-RU" b="1" dirty="0" smtClean="0"/>
              <a:t>цвета</a:t>
            </a:r>
          </a:p>
          <a:p>
            <a:pPr algn="ctr"/>
            <a:r>
              <a:rPr lang="ru-RU" b="1" dirty="0" smtClean="0"/>
              <a:t>(сенсорное воспитание)</a:t>
            </a:r>
            <a:r>
              <a:rPr lang="ru-RU" b="1" dirty="0" smtClean="0"/>
              <a:t> Младший   возраст</a:t>
            </a:r>
          </a:p>
          <a:p>
            <a:pPr algn="ctr"/>
            <a:r>
              <a:rPr lang="ru-RU" b="1" dirty="0" smtClean="0"/>
              <a:t>3-4 </a:t>
            </a:r>
            <a:r>
              <a:rPr lang="ru-RU" b="1" dirty="0" smtClean="0"/>
              <a:t>года</a:t>
            </a:r>
            <a:endParaRPr lang="ru-RU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012160" y="58772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ТП «Всплывающие окна»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22588568687.jpg"/>
          <p:cNvPicPr>
            <a:picLocks noChangeAspect="1"/>
          </p:cNvPicPr>
          <p:nvPr/>
        </p:nvPicPr>
        <p:blipFill>
          <a:blip r:embed="rId3" cstate="print"/>
          <a:srcRect l="1806" t="4612" r="3696" b="1776"/>
          <a:stretch>
            <a:fillRect/>
          </a:stretch>
        </p:blipFill>
        <p:spPr>
          <a:xfrm>
            <a:off x="2123728" y="1340768"/>
            <a:ext cx="4896544" cy="4032448"/>
          </a:xfrm>
          <a:prstGeom prst="roundRect">
            <a:avLst>
              <a:gd name="adj" fmla="val 508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2" name="Скругленный прямоугольник 31">
            <a:hlinkHover r:id="rId4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>
            <a:hlinkHover r:id="rId5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>
            <a:hlinkHover r:id="rId6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>
            <a:hlinkHover r:id="rId7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>
            <a:hlinkHover r:id="rId8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>
            <a:hlinkHover r:id="rId9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>
            <a:hlinkHover r:id="rId10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>
            <a:hlinkHover r:id="rId11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>
            <a:hlinkHover r:id="rId12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>
            <a:hlinkHover r:id="rId13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множение 14">
            <a:hlinkClick r:id="rId14" action="ppaction://hlinksldjump"/>
          </p:cNvPr>
          <p:cNvSpPr/>
          <p:nvPr/>
        </p:nvSpPr>
        <p:spPr>
          <a:xfrm>
            <a:off x="8316416" y="6381328"/>
            <a:ext cx="792088" cy="432048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space utl lol that is minetop left rocket dock vista 1440x900 wallpaper_www.wallpaperhi.com_3.jpg"/>
          <p:cNvPicPr>
            <a:picLocks noChangeAspect="1"/>
          </p:cNvPicPr>
          <p:nvPr/>
        </p:nvPicPr>
        <p:blipFill>
          <a:blip r:embed="rId3" cstate="print"/>
          <a:srcRect b="4641"/>
          <a:stretch>
            <a:fillRect/>
          </a:stretch>
        </p:blipFill>
        <p:spPr>
          <a:xfrm>
            <a:off x="2123728" y="1340768"/>
            <a:ext cx="4896544" cy="4032448"/>
          </a:xfrm>
          <a:prstGeom prst="roundRect">
            <a:avLst>
              <a:gd name="adj" fmla="val 6068"/>
            </a:avLst>
          </a:prstGeom>
        </p:spPr>
      </p:pic>
      <p:sp>
        <p:nvSpPr>
          <p:cNvPr id="44" name="Скругленный прямоугольник 43">
            <a:hlinkHover r:id="rId4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>
            <a:hlinkHover r:id="rId5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>
            <a:hlinkHover r:id="rId6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>
            <a:hlinkHover r:id="rId7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>
            <a:hlinkHover r:id="rId8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>
            <a:hlinkHover r:id="rId9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>
            <a:hlinkHover r:id="rId10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>
            <a:hlinkHover r:id="rId11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>
            <a:hlinkHover r:id="rId12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>
            <a:hlinkHover r:id="rId13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множение 14">
            <a:hlinkClick r:id="rId14" action="ppaction://hlinksldjump"/>
          </p:cNvPr>
          <p:cNvSpPr/>
          <p:nvPr/>
        </p:nvSpPr>
        <p:spPr>
          <a:xfrm>
            <a:off x="8316416" y="6381328"/>
            <a:ext cx="792088" cy="432048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960x544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340768"/>
            <a:ext cx="4896544" cy="4032448"/>
          </a:xfrm>
          <a:prstGeom prst="roundRect">
            <a:avLst>
              <a:gd name="adj" fmla="val 7054"/>
            </a:avLst>
          </a:prstGeom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2" name="Скругленный прямоугольник 31">
            <a:hlinkHover r:id="rId4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>
            <a:hlinkHover r:id="rId5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>
            <a:hlinkHover r:id="rId6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>
            <a:hlinkHover r:id="rId7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>
            <a:hlinkHover r:id="rId8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>
            <a:hlinkHover r:id="rId9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>
            <a:hlinkHover r:id="rId10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>
            <a:hlinkHover r:id="rId11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>
            <a:hlinkHover r:id="rId12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>
            <a:hlinkHover r:id="rId13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Алейник Наталья Владимировна</a:t>
            </a:r>
            <a:endParaRPr lang="ru-RU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Содержимое 14" descr="getImage (1)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1560" y="1916832"/>
            <a:ext cx="256129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3563888" y="1844825"/>
            <a:ext cx="4906888" cy="3600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ru-RU" sz="2400" dirty="0" smtClean="0"/>
              <a:t>Воспитатель детского сада, </a:t>
            </a:r>
          </a:p>
          <a:p>
            <a:pPr marL="0" lvl="0" indent="0">
              <a:buNone/>
              <a:defRPr/>
            </a:pPr>
            <a:r>
              <a:rPr lang="ru-RU" sz="2400" smtClean="0"/>
              <a:t>МБДОУ  «ДС № </a:t>
            </a:r>
            <a:r>
              <a:rPr lang="ru-RU" sz="2400" dirty="0" smtClean="0"/>
              <a:t>8 «Теремок»</a:t>
            </a:r>
          </a:p>
          <a:p>
            <a:pPr marL="0" lvl="0" indent="0">
              <a:buNone/>
              <a:defRPr/>
            </a:pPr>
            <a:r>
              <a:rPr lang="ru-RU" sz="2400" dirty="0" smtClean="0"/>
              <a:t>ст. Канеловская</a:t>
            </a:r>
          </a:p>
          <a:p>
            <a:pPr lvl="0">
              <a:buNone/>
              <a:defRPr/>
            </a:pPr>
            <a:r>
              <a:rPr lang="ru-RU" sz="2400" dirty="0" err="1" smtClean="0"/>
              <a:t>Староминский</a:t>
            </a:r>
            <a:r>
              <a:rPr lang="ru-RU" sz="2400" dirty="0" smtClean="0"/>
              <a:t> район</a:t>
            </a:r>
          </a:p>
          <a:p>
            <a:pPr lvl="0">
              <a:buNone/>
              <a:defRPr/>
            </a:pPr>
            <a:r>
              <a:rPr lang="ru-RU" sz="2400" dirty="0" smtClean="0"/>
              <a:t>Краснодарский край</a:t>
            </a:r>
          </a:p>
          <a:p>
            <a:pPr lvl="0">
              <a:buNone/>
            </a:pPr>
            <a:r>
              <a:rPr lang="en-US" sz="2400" dirty="0" smtClean="0">
                <a:hlinkClick r:id="rId4"/>
              </a:rPr>
              <a:t>NatalijaAW@yandex.ru</a:t>
            </a:r>
            <a:r>
              <a:rPr lang="ru-RU" sz="2400" dirty="0" smtClean="0"/>
              <a:t> </a:t>
            </a:r>
          </a:p>
        </p:txBody>
      </p:sp>
      <p:sp>
        <p:nvSpPr>
          <p:cNvPr id="6" name="Умножение 5">
            <a:hlinkClick r:id="rId5" action="ppaction://hlinksldjump"/>
          </p:cNvPr>
          <p:cNvSpPr/>
          <p:nvPr/>
        </p:nvSpPr>
        <p:spPr>
          <a:xfrm>
            <a:off x="8316416" y="6381328"/>
            <a:ext cx="792088" cy="432048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84076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ИСПОЛЬЗУЕМЫЕ ИСТОЧНИКИ</a:t>
            </a:r>
            <a:endParaRPr lang="ru-RU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23528" y="1397105"/>
          <a:ext cx="792088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4320480"/>
              </a:tblGrid>
              <a:tr h="2016555">
                <a:tc>
                  <a:txBody>
                    <a:bodyPr/>
                    <a:lstStyle/>
                    <a:p>
                      <a:pPr marL="365125" indent="-365125">
                        <a:buFont typeface="+mj-lt"/>
                        <a:buAutoNum type="arabicPeriod"/>
                      </a:pPr>
                      <a:r>
                        <a:rPr lang="ru-RU" sz="2000" b="1" u="sng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Портфель</a:t>
                      </a:r>
                      <a:r>
                        <a:rPr lang="ru-RU" sz="2000" b="1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Море</a:t>
                      </a:r>
                      <a:endParaRPr lang="ru-RU" sz="1800" b="1" u="none" kern="120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Арбуз</a:t>
                      </a:r>
                      <a:endParaRPr lang="ru-RU" sz="1800" b="1" u="none" kern="120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Снег</a:t>
                      </a:r>
                      <a:endParaRPr lang="ru-RU" sz="1800" b="1" u="none" kern="120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Листья</a:t>
                      </a:r>
                      <a:endParaRPr lang="ru-RU" sz="1800" b="1" u="none" kern="120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Сирень</a:t>
                      </a:r>
                      <a:endParaRPr lang="ru-RU" sz="1800" b="1" u="none" kern="120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Небо</a:t>
                      </a:r>
                      <a:endParaRPr lang="ru-RU" sz="1800" b="1" u="none" kern="120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b="1" u="sng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Цветик с заборчиком</a:t>
                      </a:r>
                      <a:endParaRPr lang="ru-RU" sz="1800" b="1" kern="120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800" b="1" u="none" kern="120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Лимоны</a:t>
                      </a:r>
                      <a:endParaRPr lang="ru-RU" sz="1800" b="1" u="none" kern="120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Апельсины</a:t>
                      </a:r>
                      <a:endParaRPr lang="ru-RU" sz="1800" b="1" u="none" kern="120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Ночь</a:t>
                      </a:r>
                      <a:endParaRPr lang="ru-RU" sz="1800" b="1" u="none" kern="120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Шоколад</a:t>
                      </a:r>
                      <a:endParaRPr lang="ru-RU" sz="1800" b="1" u="none" kern="120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4"/>
                        </a:rPr>
                        <a:t>Фон титула</a:t>
                      </a:r>
                      <a:endParaRPr lang="ru-RU" sz="1800" b="1" u="none" kern="120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ru-RU" sz="1800" b="1" u="none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Фон</a:t>
                      </a:r>
                      <a:r>
                        <a:rPr lang="ru-RU" sz="1800" b="1" u="none" kern="1200" baseline="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 </a:t>
                      </a:r>
                      <a:r>
                        <a:rPr lang="ru-RU" sz="1800" b="1" u="none" kern="1200" baseline="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презентации</a:t>
                      </a:r>
                      <a:endParaRPr lang="ru-RU" sz="1800" b="1" u="none" kern="1200" baseline="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ru-RU" sz="1800" b="1" u="sng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Девочка</a:t>
                      </a:r>
                      <a:endParaRPr lang="ru-RU" sz="1800" b="1" u="none" kern="120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  <a:defRPr/>
                      </a:pPr>
                      <a:r>
                        <a:rPr lang="ru-RU" sz="1800" b="1" u="sng" kern="1200" dirty="0" smtClean="0">
                          <a:solidFill>
                            <a:srgbClr val="3333FF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7"/>
                        </a:rPr>
                        <a:t>Шары</a:t>
                      </a:r>
                      <a:endParaRPr lang="ru-RU" sz="1800" b="1" kern="120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ru-RU" sz="1800" b="1" kern="120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  <a:defRPr/>
                      </a:pPr>
                      <a:endParaRPr lang="ru-RU" sz="1800" b="1" u="none" kern="1200" dirty="0" smtClean="0">
                        <a:solidFill>
                          <a:srgbClr val="3333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939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Автор приема «Всплывающие  окна» -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Аствацатуров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Георгий Осипович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Идея позаимствована у </a:t>
                      </a:r>
                      <a:r>
                        <a:rPr lang="ru-RU" sz="18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Новгородцевой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Ольги Владимировны, г. Первоуральск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Умножение 7">
            <a:hlinkClick r:id="rId18" action="ppaction://hlinksldjump"/>
          </p:cNvPr>
          <p:cNvSpPr/>
          <p:nvPr/>
        </p:nvSpPr>
        <p:spPr>
          <a:xfrm>
            <a:off x="8316416" y="6381328"/>
            <a:ext cx="792088" cy="432048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2348880"/>
            <a:ext cx="7200800" cy="42484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РЕБЯТА!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Посмотрите на цветные кирпичики, наведите на них курсор и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увидите, что бывает вокруг нас 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такого же цвета. Назовите.</a:t>
            </a:r>
          </a:p>
          <a:p>
            <a:pPr algn="ctr"/>
            <a:r>
              <a:rPr lang="ru-RU" sz="2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Удачи Вам!</a:t>
            </a:r>
          </a:p>
          <a:p>
            <a:pPr algn="ctr"/>
            <a:endParaRPr lang="ru-RU" sz="28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8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16632"/>
            <a:ext cx="2871996" cy="3312368"/>
          </a:xfrm>
          <a:prstGeom prst="rect">
            <a:avLst/>
          </a:prstGeom>
        </p:spPr>
      </p:pic>
      <p:pic>
        <p:nvPicPr>
          <p:cNvPr id="8" name="Рисунок 7" descr="52028884831815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4581128"/>
            <a:ext cx="1307592" cy="1895856"/>
          </a:xfrm>
          <a:prstGeom prst="rect">
            <a:avLst/>
          </a:prstGeom>
        </p:spPr>
      </p:pic>
      <p:pic>
        <p:nvPicPr>
          <p:cNvPr id="10" name="Рисунок 9" descr="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88640"/>
            <a:ext cx="2510408" cy="2510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530437519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340768"/>
            <a:ext cx="4896544" cy="4032448"/>
          </a:xfrm>
          <a:prstGeom prst="roundRect">
            <a:avLst>
              <a:gd name="adj" fmla="val 6808"/>
            </a:avLst>
          </a:prstGeom>
        </p:spPr>
      </p:pic>
      <p:sp>
        <p:nvSpPr>
          <p:cNvPr id="4" name="Скругленный прямоугольник 3">
            <a:hlinkHover r:id="rId4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Hover r:id="rId5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>
            <a:hlinkHover r:id="rId6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>
            <a:hlinkHover r:id="rId7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>
            <a:hlinkHover r:id="rId8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>
            <a:hlinkHover r:id="rId9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>
            <a:hlinkHover r:id="rId10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>
            <a:hlinkHover r:id="rId11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>
            <a:hlinkHover r:id="rId12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Hover r:id="rId13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Умножение 16">
            <a:hlinkClick r:id="rId14" action="ppaction://hlinksldjump"/>
          </p:cNvPr>
          <p:cNvSpPr/>
          <p:nvPr/>
        </p:nvSpPr>
        <p:spPr>
          <a:xfrm>
            <a:off x="8316416" y="6381328"/>
            <a:ext cx="792088" cy="432048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Watermelon-980W600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340768"/>
            <a:ext cx="4896544" cy="4032448"/>
          </a:xfrm>
          <a:prstGeom prst="roundRect">
            <a:avLst>
              <a:gd name="adj" fmla="val 606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1" name="Скругленный прямоугольник 70">
            <a:hlinkHover r:id="rId4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Скругленный прямоугольник 71">
            <a:hlinkHover r:id="rId5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>
            <a:hlinkHover r:id="rId6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>
            <a:hlinkHover r:id="rId7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>
            <a:hlinkHover r:id="rId8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Скругленный прямоугольник 75">
            <a:hlinkHover r:id="rId9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Скругленный прямоугольник 76">
            <a:hlinkHover r:id="rId10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>
            <a:hlinkHover r:id="rId11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Скругленный прямоугольник 78">
            <a:hlinkHover r:id="rId12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Скругленный прямоугольник 80">
            <a:hlinkHover r:id="rId13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множение 13">
            <a:hlinkClick r:id="rId14" action="ppaction://hlinksldjump"/>
          </p:cNvPr>
          <p:cNvSpPr/>
          <p:nvPr/>
        </p:nvSpPr>
        <p:spPr>
          <a:xfrm>
            <a:off x="8316416" y="6381328"/>
            <a:ext cx="792088" cy="432048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reWalls.com-115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340768"/>
            <a:ext cx="4896544" cy="4032448"/>
          </a:xfrm>
          <a:prstGeom prst="roundRect">
            <a:avLst>
              <a:gd name="adj" fmla="val 6069"/>
            </a:avLst>
          </a:prstGeom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2" name="Скругленный прямоугольник 31">
            <a:hlinkHover r:id="rId4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>
            <a:hlinkHover r:id="rId5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>
            <a:hlinkHover r:id="rId6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>
            <a:hlinkHover r:id="rId7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>
            <a:hlinkHover r:id="rId8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>
            <a:hlinkHover r:id="rId9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>
            <a:hlinkHover r:id="rId10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>
            <a:hlinkHover r:id="rId11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>
            <a:hlinkHover r:id="rId12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>
            <a:hlinkHover r:id="rId13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множение 13">
            <a:hlinkClick r:id="rId14" action="ppaction://hlinksldjump"/>
          </p:cNvPr>
          <p:cNvSpPr/>
          <p:nvPr/>
        </p:nvSpPr>
        <p:spPr>
          <a:xfrm>
            <a:off x="8316416" y="6381328"/>
            <a:ext cx="792088" cy="432048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natural-green-wallpapers_5691_1600x12003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340768"/>
            <a:ext cx="4896544" cy="4032448"/>
          </a:xfrm>
          <a:prstGeom prst="roundRect">
            <a:avLst>
              <a:gd name="adj" fmla="val 8533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4" name="Скругленный прямоугольник 43">
            <a:hlinkHover r:id="rId4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>
            <a:hlinkHover r:id="rId5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>
            <a:hlinkHover r:id="rId6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>
            <a:hlinkHover r:id="rId7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>
            <a:hlinkHover r:id="rId8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>
            <a:hlinkHover r:id="rId9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>
            <a:hlinkHover r:id="rId10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>
            <a:hlinkHover r:id="rId11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>
            <a:hlinkHover r:id="rId12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>
            <a:hlinkHover r:id="rId13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множение 13">
            <a:hlinkClick r:id="rId14" action="ppaction://hlinksldjump"/>
          </p:cNvPr>
          <p:cNvSpPr/>
          <p:nvPr/>
        </p:nvSpPr>
        <p:spPr>
          <a:xfrm>
            <a:off x="8316416" y="6381328"/>
            <a:ext cx="792088" cy="432048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960x544.jpg"/>
          <p:cNvPicPr>
            <a:picLocks noChangeAspect="1"/>
          </p:cNvPicPr>
          <p:nvPr/>
        </p:nvPicPr>
        <p:blipFill>
          <a:blip r:embed="rId3" cstate="print"/>
          <a:srcRect r="24800"/>
          <a:stretch>
            <a:fillRect/>
          </a:stretch>
        </p:blipFill>
        <p:spPr>
          <a:xfrm>
            <a:off x="2123728" y="1340768"/>
            <a:ext cx="4896544" cy="4032448"/>
          </a:xfrm>
          <a:prstGeom prst="roundRect">
            <a:avLst>
              <a:gd name="adj" fmla="val 7054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3" name="Скругленный прямоугольник 32">
            <a:hlinkHover r:id="rId4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>
            <a:hlinkHover r:id="rId5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>
            <a:hlinkHover r:id="rId6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>
            <a:hlinkHover r:id="rId7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>
            <a:hlinkHover r:id="rId8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>
            <a:hlinkHover r:id="rId9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>
            <a:hlinkHover r:id="rId10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>
            <a:hlinkHover r:id="rId11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>
            <a:hlinkHover r:id="rId12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>
            <a:hlinkHover r:id="rId13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Умножение 13">
            <a:hlinkClick r:id="rId14" action="ppaction://hlinksldjump"/>
          </p:cNvPr>
          <p:cNvSpPr/>
          <p:nvPr/>
        </p:nvSpPr>
        <p:spPr>
          <a:xfrm>
            <a:off x="8316416" y="6381328"/>
            <a:ext cx="792088" cy="432048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385984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340768"/>
            <a:ext cx="4896544" cy="4032448"/>
          </a:xfrm>
          <a:prstGeom prst="roundRect">
            <a:avLst>
              <a:gd name="adj" fmla="val 606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2" name="Скругленный прямоугольник 31">
            <a:hlinkHover r:id="rId4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>
            <a:hlinkHover r:id="rId5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>
            <a:hlinkHover r:id="rId6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>
            <a:hlinkHover r:id="rId7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>
            <a:hlinkHover r:id="rId8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>
            <a:hlinkHover r:id="rId9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>
            <a:hlinkHover r:id="rId10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>
            <a:hlinkHover r:id="rId11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>
            <a:hlinkHover r:id="rId12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>
            <a:hlinkHover r:id="rId13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множение 14">
            <a:hlinkClick r:id="rId14" action="ppaction://hlinksldjump"/>
          </p:cNvPr>
          <p:cNvSpPr/>
          <p:nvPr/>
        </p:nvSpPr>
        <p:spPr>
          <a:xfrm>
            <a:off x="8316416" y="6381328"/>
            <a:ext cx="792088" cy="432048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7265429_2801756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340768"/>
            <a:ext cx="4896544" cy="4032448"/>
          </a:xfrm>
          <a:prstGeom prst="roundRect">
            <a:avLst>
              <a:gd name="adj" fmla="val 606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2" name="Скругленный прямоугольник 31">
            <a:hlinkHover r:id="rId4" action="ppaction://hlinksldjump"/>
          </p:cNvPr>
          <p:cNvSpPr/>
          <p:nvPr/>
        </p:nvSpPr>
        <p:spPr>
          <a:xfrm>
            <a:off x="179512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>
            <a:hlinkHover r:id="rId5" action="ppaction://hlinksldjump"/>
          </p:cNvPr>
          <p:cNvSpPr/>
          <p:nvPr/>
        </p:nvSpPr>
        <p:spPr>
          <a:xfrm>
            <a:off x="7236296" y="3068960"/>
            <a:ext cx="1728192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>
            <a:hlinkHover r:id="rId6" action="ppaction://hlinksldjump"/>
          </p:cNvPr>
          <p:cNvSpPr/>
          <p:nvPr/>
        </p:nvSpPr>
        <p:spPr>
          <a:xfrm>
            <a:off x="7236296" y="1916832"/>
            <a:ext cx="1728192" cy="91440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>
            <a:hlinkHover r:id="rId7" action="ppaction://hlinksldjump"/>
          </p:cNvPr>
          <p:cNvSpPr/>
          <p:nvPr/>
        </p:nvSpPr>
        <p:spPr>
          <a:xfrm>
            <a:off x="2411760" y="5661248"/>
            <a:ext cx="1728192" cy="914400"/>
          </a:xfrm>
          <a:prstGeom prst="round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>
            <a:hlinkHover r:id="rId8" action="ppaction://hlinksldjump"/>
          </p:cNvPr>
          <p:cNvSpPr/>
          <p:nvPr/>
        </p:nvSpPr>
        <p:spPr>
          <a:xfrm>
            <a:off x="7164288" y="692696"/>
            <a:ext cx="17281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36">
            <a:hlinkHover r:id="rId9" action="ppaction://hlinksldjump"/>
          </p:cNvPr>
          <p:cNvSpPr/>
          <p:nvPr/>
        </p:nvSpPr>
        <p:spPr>
          <a:xfrm>
            <a:off x="7308304" y="4293096"/>
            <a:ext cx="1728192" cy="91440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37">
            <a:hlinkHover r:id="rId10" action="ppaction://hlinksldjump"/>
          </p:cNvPr>
          <p:cNvSpPr/>
          <p:nvPr/>
        </p:nvSpPr>
        <p:spPr>
          <a:xfrm>
            <a:off x="5004048" y="5589240"/>
            <a:ext cx="1728192" cy="914400"/>
          </a:xfrm>
          <a:prstGeom prst="roundRect">
            <a:avLst/>
          </a:prstGeom>
          <a:solidFill>
            <a:srgbClr val="84582C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>
            <a:hlinkHover r:id="rId11" action="ppaction://hlinksldjump"/>
          </p:cNvPr>
          <p:cNvSpPr/>
          <p:nvPr/>
        </p:nvSpPr>
        <p:spPr>
          <a:xfrm>
            <a:off x="179512" y="3212976"/>
            <a:ext cx="172819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>
            <a:hlinkHover r:id="rId12" action="ppaction://hlinksldjump"/>
          </p:cNvPr>
          <p:cNvSpPr/>
          <p:nvPr/>
        </p:nvSpPr>
        <p:spPr>
          <a:xfrm>
            <a:off x="179512" y="4365104"/>
            <a:ext cx="1728192" cy="914400"/>
          </a:xfrm>
          <a:prstGeom prst="roundRect">
            <a:avLst/>
          </a:prstGeom>
          <a:solidFill>
            <a:srgbClr val="006600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>
            <a:hlinkHover r:id="rId13" action="ppaction://hlinksldjump"/>
          </p:cNvPr>
          <p:cNvSpPr/>
          <p:nvPr/>
        </p:nvSpPr>
        <p:spPr>
          <a:xfrm>
            <a:off x="179512" y="620688"/>
            <a:ext cx="1728192" cy="9144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Умножение 14">
            <a:hlinkClick r:id="rId14" action="ppaction://hlinksldjump"/>
          </p:cNvPr>
          <p:cNvSpPr/>
          <p:nvPr/>
        </p:nvSpPr>
        <p:spPr>
          <a:xfrm>
            <a:off x="8316416" y="6381328"/>
            <a:ext cx="792088" cy="432048"/>
          </a:xfrm>
          <a:prstGeom prst="mathMultiply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133</Words>
  <Application>Microsoft Office PowerPoint</Application>
  <PresentationFormat>Экран (4:3)</PresentationFormat>
  <Paragraphs>52</Paragraphs>
  <Slides>14</Slides>
  <Notes>12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РАДУГА ЦВЕТОВ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Алейник Наталья Владимировна</vt:lpstr>
      <vt:lpstr>ИСПОЛЬЗУЕМЫЕ ИСТОЧНИКИ</vt:lpstr>
    </vt:vector>
  </TitlesOfParts>
  <Company>МБДОУ "ДС № 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Радуга цветов</dc:title>
  <dc:subject>Сенсорное воспитание</dc:subject>
  <dc:creator>Алейник Н.В.</dc:creator>
  <cp:lastModifiedBy>Пользователь</cp:lastModifiedBy>
  <cp:revision>57</cp:revision>
  <dcterms:created xsi:type="dcterms:W3CDTF">2015-10-17T23:59:31Z</dcterms:created>
  <dcterms:modified xsi:type="dcterms:W3CDTF">2015-10-19T07:25:30Z</dcterms:modified>
  <cp:category>презентация</cp:category>
</cp:coreProperties>
</file>