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2" r:id="rId10"/>
    <p:sldId id="273" r:id="rId11"/>
    <p:sldId id="27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E92DE-143F-41C8-8664-853A5CE5492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F32B0-B6D8-43F8-94B6-FC4FA3BDC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6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Определите, где находится звук Л в слове ЛУК? МОЛОКО? ПЕНАЛ? ЯБЛОКО? Посмотрите на эти картинки, какая лишняя?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1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Отгадайте загадки, выделяя голосом звук 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8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Упражнение «Назови ласково»,</a:t>
            </a:r>
            <a:r>
              <a:rPr lang="ru-RU" baseline="0" dirty="0" smtClean="0"/>
              <a:t> проговаривай в словах звук 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2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77;&#1090;&#1089;&#1082;&#1080;&#1077;%20&#1087;&#1077;&#1089;&#1085;&#1080;%20-%20&#1042;&#1077;&#1089;&#1077;&#1085;&#1085;&#1103;&#1103;%20&#1050;&#1072;&#1087;&#1077;&#1083;&#1100;%20(mp3ostrov%5b1%5d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33.jpeg"/><Relationship Id="rId5" Type="http://schemas.openxmlformats.org/officeDocument/2006/relationships/image" Target="../media/image10.jpeg"/><Relationship Id="rId10" Type="http://schemas.openxmlformats.org/officeDocument/2006/relationships/image" Target="../media/image35.gif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39.gif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6.jpeg"/><Relationship Id="rId9" Type="http://schemas.openxmlformats.org/officeDocument/2006/relationships/image" Target="../media/image9.gif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Логопедическое занятие</a:t>
            </a:r>
            <a:br>
              <a:rPr lang="ru-RU" sz="3600" b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3600" b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08584" cy="159675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«Звуки на весенней полянке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Шварц Ольга Валерьевна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д/с Березка, с.Иогач,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Детские песни - Весенняя Капель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204864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2421" y="757482"/>
            <a:ext cx="3729380" cy="3052518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9" cstate="print"/>
          <a:srcRect r="427" b="16925"/>
          <a:stretch>
            <a:fillRect/>
          </a:stretch>
        </p:blipFill>
        <p:spPr>
          <a:xfrm>
            <a:off x="899592" y="260648"/>
            <a:ext cx="1749422" cy="2187624"/>
          </a:xfrm>
          <a:prstGeom prst="rect">
            <a:avLst/>
          </a:prstGeom>
        </p:spPr>
      </p:pic>
      <p:pic>
        <p:nvPicPr>
          <p:cNvPr id="11" name="Рисунок 10" descr="434904448.jpg"/>
          <p:cNvPicPr>
            <a:picLocks noChangeAspect="1"/>
          </p:cNvPicPr>
          <p:nvPr/>
        </p:nvPicPr>
        <p:blipFill>
          <a:blip r:embed="rId10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204864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2051720" y="4797152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819853"/>
            <a:ext cx="3886200" cy="3180876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9" cstate="print"/>
          <a:srcRect r="427" b="16925"/>
          <a:stretch>
            <a:fillRect/>
          </a:stretch>
        </p:blipFill>
        <p:spPr>
          <a:xfrm>
            <a:off x="899592" y="260648"/>
            <a:ext cx="1749422" cy="2187624"/>
          </a:xfrm>
          <a:prstGeom prst="rect">
            <a:avLst/>
          </a:prstGeom>
        </p:spPr>
      </p:pic>
      <p:pic>
        <p:nvPicPr>
          <p:cNvPr id="11" name="Рисунок 10" descr="40c7c69f114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09590">
            <a:off x="179512" y="5013176"/>
            <a:ext cx="1738784" cy="1193192"/>
          </a:xfrm>
          <a:prstGeom prst="rect">
            <a:avLst/>
          </a:prstGeom>
        </p:spPr>
      </p:pic>
      <p:pic>
        <p:nvPicPr>
          <p:cNvPr id="12" name="Рисунок 11" descr="434904448.jpg"/>
          <p:cNvPicPr>
            <a:picLocks noChangeAspect="1"/>
          </p:cNvPicPr>
          <p:nvPr/>
        </p:nvPicPr>
        <p:blipFill>
          <a:blip r:embed="rId11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268" y="2708920"/>
            <a:ext cx="138712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8115" y="1340768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6" cstate="print"/>
          <a:srcRect l="18597" r="4641" b="4982"/>
          <a:stretch>
            <a:fillRect/>
          </a:stretch>
        </p:blipFill>
        <p:spPr>
          <a:xfrm>
            <a:off x="2195736" y="5199572"/>
            <a:ext cx="1368152" cy="12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7" cstate="print"/>
          <a:srcRect l="7875" t="6128" r="9439" b="5011"/>
          <a:stretch>
            <a:fillRect/>
          </a:stretch>
        </p:blipFill>
        <p:spPr>
          <a:xfrm>
            <a:off x="7092280" y="4941168"/>
            <a:ext cx="109501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8" cstate="print"/>
          <a:srcRect l="3536" t="47900" r="61991" b="35300"/>
          <a:stretch>
            <a:fillRect/>
          </a:stretch>
        </p:blipFill>
        <p:spPr>
          <a:xfrm>
            <a:off x="4572000" y="5229200"/>
            <a:ext cx="1552673" cy="1080120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37576" y="855628"/>
            <a:ext cx="4044224" cy="3310219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10" cstate="print"/>
          <a:srcRect r="427" b="16925"/>
          <a:stretch>
            <a:fillRect/>
          </a:stretch>
        </p:blipFill>
        <p:spPr>
          <a:xfrm>
            <a:off x="1403648" y="548680"/>
            <a:ext cx="1173581" cy="1467544"/>
          </a:xfrm>
          <a:prstGeom prst="rect">
            <a:avLst/>
          </a:prstGeom>
        </p:spPr>
      </p:pic>
      <p:pic>
        <p:nvPicPr>
          <p:cNvPr id="11" name="Рисунок 10" descr="Guk-olen_!_.gif"/>
          <p:cNvPicPr>
            <a:picLocks noChangeAspect="1"/>
          </p:cNvPicPr>
          <p:nvPr/>
        </p:nvPicPr>
        <p:blipFill>
          <a:blip r:embed="rId11" cstate="print"/>
          <a:srcRect l="13230" t="14566" r="4556" b="9689"/>
          <a:stretch>
            <a:fillRect/>
          </a:stretch>
        </p:blipFill>
        <p:spPr>
          <a:xfrm>
            <a:off x="7596336" y="3501008"/>
            <a:ext cx="1296144" cy="1152128"/>
          </a:xfrm>
          <a:prstGeom prst="rect">
            <a:avLst/>
          </a:prstGeom>
        </p:spPr>
      </p:pic>
      <p:pic>
        <p:nvPicPr>
          <p:cNvPr id="12" name="Рисунок 11" descr="40c7c69f114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709590">
            <a:off x="179512" y="5013176"/>
            <a:ext cx="1738784" cy="1193192"/>
          </a:xfrm>
          <a:prstGeom prst="rect">
            <a:avLst/>
          </a:prstGeom>
        </p:spPr>
      </p:pic>
      <p:pic>
        <p:nvPicPr>
          <p:cNvPr id="14" name="Рисунок 13" descr="434904448.jpg"/>
          <p:cNvPicPr>
            <a:picLocks noChangeAspect="1"/>
          </p:cNvPicPr>
          <p:nvPr/>
        </p:nvPicPr>
        <p:blipFill>
          <a:blip r:embed="rId13" cstate="print"/>
          <a:srcRect l="5040" r="9282" b="6762"/>
          <a:stretch>
            <a:fillRect/>
          </a:stretch>
        </p:blipFill>
        <p:spPr>
          <a:xfrm>
            <a:off x="6948264" y="332656"/>
            <a:ext cx="1134476" cy="1234577"/>
          </a:xfrm>
          <a:prstGeom prst="rect">
            <a:avLst/>
          </a:prstGeom>
        </p:spPr>
      </p:pic>
      <p:pic>
        <p:nvPicPr>
          <p:cNvPr id="15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3251348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0_1a06a_885cc71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60648"/>
            <a:ext cx="203425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0006-017-Berjo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869160"/>
            <a:ext cx="1284309" cy="1656184"/>
          </a:xfrm>
          <a:prstGeom prst="rect">
            <a:avLst/>
          </a:prstGeom>
        </p:spPr>
      </p:pic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708920"/>
            <a:ext cx="13560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12" name="Рисунок 11" descr="post-19981-11659311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509120"/>
            <a:ext cx="1561955" cy="2060848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65968" y="499610"/>
            <a:ext cx="4044432" cy="3310389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10" cstate="print"/>
          <a:srcRect l="18597" r="4641" b="4982"/>
          <a:stretch>
            <a:fillRect/>
          </a:stretch>
        </p:blipFill>
        <p:spPr>
          <a:xfrm>
            <a:off x="3707904" y="4869160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%D0%BD%D0%BE%D0%B2%D0%BE%D0%B3%D0%BE%D0%B4%D0%BD%D1%8F%D1%8F-%D1%91%D0%BB%D0%BA%D0%B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9824" y="2564904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419872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643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13560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451" y="563510"/>
            <a:ext cx="3731350" cy="3054130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6" cstate="print"/>
          <a:srcRect l="18597" r="4641" b="4982"/>
          <a:stretch>
            <a:fillRect/>
          </a:stretch>
        </p:blipFill>
        <p:spPr>
          <a:xfrm>
            <a:off x="2843808" y="5013176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7" cstate="print"/>
          <a:srcRect l="7875" t="6128" r="9439" b="5011"/>
          <a:stretch>
            <a:fillRect/>
          </a:stretch>
        </p:blipFill>
        <p:spPr>
          <a:xfrm>
            <a:off x="7452320" y="4635990"/>
            <a:ext cx="1368152" cy="188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8405d_a0846692_XL.jpg"/>
          <p:cNvPicPr>
            <a:picLocks noChangeAspect="1"/>
          </p:cNvPicPr>
          <p:nvPr/>
        </p:nvPicPr>
        <p:blipFill>
          <a:blip r:embed="rId4" cstate="print"/>
          <a:srcRect l="2081" t="3716" r="3917" b="1817"/>
          <a:stretch>
            <a:fillRect/>
          </a:stretch>
        </p:blipFill>
        <p:spPr>
          <a:xfrm>
            <a:off x="5943600" y="1003598"/>
            <a:ext cx="1353625" cy="1466428"/>
          </a:xfrm>
          <a:prstGeom prst="rect">
            <a:avLst/>
          </a:prstGeom>
        </p:spPr>
      </p:pic>
      <p:pic>
        <p:nvPicPr>
          <p:cNvPr id="8" name="Рисунок 7" descr="p_37645_1_gallerybig.jpg"/>
          <p:cNvPicPr>
            <a:picLocks noChangeAspect="1"/>
          </p:cNvPicPr>
          <p:nvPr/>
        </p:nvPicPr>
        <p:blipFill>
          <a:blip r:embed="rId5" cstate="print"/>
          <a:srcRect r="-447"/>
          <a:stretch>
            <a:fillRect/>
          </a:stretch>
        </p:blipFill>
        <p:spPr>
          <a:xfrm>
            <a:off x="6172200" y="4142350"/>
            <a:ext cx="1299574" cy="1496479"/>
          </a:xfrm>
          <a:prstGeom prst="rect">
            <a:avLst/>
          </a:prstGeom>
        </p:spPr>
      </p:pic>
      <p:pic>
        <p:nvPicPr>
          <p:cNvPr id="9" name="Рисунок 8" descr="38970_16533-700x500.jpg"/>
          <p:cNvPicPr>
            <a:picLocks noChangeAspect="1"/>
          </p:cNvPicPr>
          <p:nvPr/>
        </p:nvPicPr>
        <p:blipFill>
          <a:blip r:embed="rId6" cstate="print"/>
          <a:srcRect l="21906" t="5904" r="24460" b="11445"/>
          <a:stretch>
            <a:fillRect/>
          </a:stretch>
        </p:blipFill>
        <p:spPr>
          <a:xfrm>
            <a:off x="1470303" y="1008866"/>
            <a:ext cx="1301498" cy="1505734"/>
          </a:xfrm>
          <a:prstGeom prst="rect">
            <a:avLst/>
          </a:prstGeom>
        </p:spPr>
      </p:pic>
      <p:pic>
        <p:nvPicPr>
          <p:cNvPr id="10" name="Рисунок 9" descr="10880615.jpg"/>
          <p:cNvPicPr>
            <a:picLocks noChangeAspect="1"/>
          </p:cNvPicPr>
          <p:nvPr/>
        </p:nvPicPr>
        <p:blipFill>
          <a:blip r:embed="rId7" cstate="print"/>
          <a:srcRect l="3617" t="3963" r="4145" b="12854"/>
          <a:stretch>
            <a:fillRect/>
          </a:stretch>
        </p:blipFill>
        <p:spPr>
          <a:xfrm>
            <a:off x="1394892" y="4719638"/>
            <a:ext cx="2033736" cy="1355824"/>
          </a:xfrm>
          <a:prstGeom prst="rect">
            <a:avLst/>
          </a:prstGeom>
        </p:spPr>
      </p:pic>
      <p:sp>
        <p:nvSpPr>
          <p:cNvPr id="23" name="Багетная рамка 22"/>
          <p:cNvSpPr/>
          <p:nvPr/>
        </p:nvSpPr>
        <p:spPr>
          <a:xfrm>
            <a:off x="1907704" y="2996952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агетная рамка 23"/>
          <p:cNvSpPr/>
          <p:nvPr/>
        </p:nvSpPr>
        <p:spPr>
          <a:xfrm>
            <a:off x="2339752" y="2996952"/>
            <a:ext cx="432048" cy="504056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агетная рамка 24"/>
          <p:cNvSpPr/>
          <p:nvPr/>
        </p:nvSpPr>
        <p:spPr>
          <a:xfrm>
            <a:off x="2771800" y="2996952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агетная рамка 25"/>
          <p:cNvSpPr/>
          <p:nvPr/>
        </p:nvSpPr>
        <p:spPr>
          <a:xfrm>
            <a:off x="1979712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агетная рамка 26"/>
          <p:cNvSpPr/>
          <p:nvPr/>
        </p:nvSpPr>
        <p:spPr>
          <a:xfrm>
            <a:off x="1547664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агетная рамка 27"/>
          <p:cNvSpPr/>
          <p:nvPr/>
        </p:nvSpPr>
        <p:spPr>
          <a:xfrm>
            <a:off x="1115616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7596336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7164288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гетная рамка 30"/>
          <p:cNvSpPr/>
          <p:nvPr/>
        </p:nvSpPr>
        <p:spPr>
          <a:xfrm>
            <a:off x="6732240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гетная рамка 31"/>
          <p:cNvSpPr/>
          <p:nvPr/>
        </p:nvSpPr>
        <p:spPr>
          <a:xfrm>
            <a:off x="7380312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агетная рамка 32"/>
          <p:cNvSpPr/>
          <p:nvPr/>
        </p:nvSpPr>
        <p:spPr>
          <a:xfrm>
            <a:off x="6948264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агетная рамка 33"/>
          <p:cNvSpPr/>
          <p:nvPr/>
        </p:nvSpPr>
        <p:spPr>
          <a:xfrm>
            <a:off x="6516216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621505" y="5301209"/>
            <a:ext cx="1759696" cy="1224136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9324" y="882222"/>
            <a:ext cx="3670076" cy="3003977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91387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48751"/>
            <a:ext cx="3600400" cy="205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d1bccc3c3c76f6c2e700c4f22f88e22_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73347"/>
            <a:ext cx="2385392" cy="312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0_17c38_e8758226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6228" y="4084164"/>
            <a:ext cx="3096172" cy="23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7fb3c_298c68d3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682706"/>
            <a:ext cx="3181671" cy="238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908720"/>
            <a:ext cx="185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Пьет бензин как молоко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Может ездить далеко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Возит грузы и людей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Ты знаком, конечно с ней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89240"/>
            <a:ext cx="1784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Его держу за поводок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Хотя он вовсе не щенок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А он сорвался с поводка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И улетел  под облака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2708920"/>
            <a:ext cx="169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Мягкие лапки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А в лапках царапки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364502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Кто-то утром спозаранку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Потянувшись, вот крепыш!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Взял свою большую ложку…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Ну конечно – наш  …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%D0%BF%D0%B5%D1%80%D0%B2%D0%B0%D1%8F-%D0%B2%D1%81%D1%82%D1%80.jpg"/>
          <p:cNvPicPr>
            <a:picLocks noChangeAspect="1"/>
          </p:cNvPicPr>
          <p:nvPr/>
        </p:nvPicPr>
        <p:blipFill>
          <a:blip r:embed="rId4" cstate="print"/>
          <a:srcRect l="34250" t="10750" r="30313" b="8506"/>
          <a:stretch>
            <a:fillRect/>
          </a:stretch>
        </p:blipFill>
        <p:spPr>
          <a:xfrm>
            <a:off x="4398698" y="3886200"/>
            <a:ext cx="1685469" cy="2696750"/>
          </a:xfrm>
          <a:prstGeom prst="rect">
            <a:avLst/>
          </a:prstGeom>
        </p:spPr>
      </p:pic>
      <p:pic>
        <p:nvPicPr>
          <p:cNvPr id="13" name="Рисунок 12" descr="0a1833cd1d3259af0c3ae456a817614d.jpg"/>
          <p:cNvPicPr>
            <a:picLocks noChangeAspect="1"/>
          </p:cNvPicPr>
          <p:nvPr/>
        </p:nvPicPr>
        <p:blipFill>
          <a:blip r:embed="rId5" cstate="print"/>
          <a:srcRect l="22784" r="1617" b="4641"/>
          <a:stretch>
            <a:fillRect/>
          </a:stretch>
        </p:blipFill>
        <p:spPr>
          <a:xfrm>
            <a:off x="4419600" y="881286"/>
            <a:ext cx="1880592" cy="2115666"/>
          </a:xfrm>
          <a:prstGeom prst="rect">
            <a:avLst/>
          </a:prstGeom>
        </p:spPr>
      </p:pic>
      <p:pic>
        <p:nvPicPr>
          <p:cNvPr id="15" name="Рисунок 14" descr="3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390454"/>
            <a:ext cx="1496888" cy="1814409"/>
          </a:xfrm>
          <a:prstGeom prst="rect">
            <a:avLst/>
          </a:prstGeom>
        </p:spPr>
      </p:pic>
      <p:pic>
        <p:nvPicPr>
          <p:cNvPr id="16" name="Рисунок 15" descr="31068955.jpg"/>
          <p:cNvPicPr>
            <a:picLocks noChangeAspect="1"/>
          </p:cNvPicPr>
          <p:nvPr/>
        </p:nvPicPr>
        <p:blipFill>
          <a:blip r:embed="rId7" cstate="print"/>
          <a:srcRect b="23885"/>
          <a:stretch>
            <a:fillRect/>
          </a:stretch>
        </p:blipFill>
        <p:spPr>
          <a:xfrm>
            <a:off x="179512" y="2662790"/>
            <a:ext cx="1496889" cy="1678650"/>
          </a:xfrm>
          <a:prstGeom prst="rect">
            <a:avLst/>
          </a:prstGeom>
        </p:spPr>
      </p:pic>
      <p:pic>
        <p:nvPicPr>
          <p:cNvPr id="17" name="Рисунок 16" descr="how-to-draw-animals-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476672"/>
            <a:ext cx="1512168" cy="1512168"/>
          </a:xfrm>
          <a:prstGeom prst="rect">
            <a:avLst/>
          </a:prstGeom>
        </p:spPr>
      </p:pic>
      <p:pic>
        <p:nvPicPr>
          <p:cNvPr id="18" name="Рисунок 17" descr="c3d886f2b09f.jpg"/>
          <p:cNvPicPr>
            <a:picLocks noChangeAspect="1"/>
          </p:cNvPicPr>
          <p:nvPr/>
        </p:nvPicPr>
        <p:blipFill>
          <a:blip r:embed="rId9" cstate="print"/>
          <a:srcRect l="7176" r="7109" b="6127"/>
          <a:stretch>
            <a:fillRect/>
          </a:stretch>
        </p:blipFill>
        <p:spPr>
          <a:xfrm>
            <a:off x="7086600" y="4797152"/>
            <a:ext cx="1301824" cy="1673774"/>
          </a:xfrm>
          <a:prstGeom prst="rect">
            <a:avLst/>
          </a:prstGeom>
        </p:spPr>
      </p:pic>
      <p:pic>
        <p:nvPicPr>
          <p:cNvPr id="21" name="Рисунок 20" descr="193007175.jpg"/>
          <p:cNvPicPr>
            <a:picLocks noChangeAspect="1"/>
          </p:cNvPicPr>
          <p:nvPr/>
        </p:nvPicPr>
        <p:blipFill>
          <a:blip r:embed="rId10" cstate="print"/>
          <a:srcRect l="21686" t="6531" r="24517" b="21650"/>
          <a:stretch>
            <a:fillRect/>
          </a:stretch>
        </p:blipFill>
        <p:spPr>
          <a:xfrm>
            <a:off x="6781800" y="2654912"/>
            <a:ext cx="2182688" cy="2014512"/>
          </a:xfrm>
          <a:prstGeom prst="rect">
            <a:avLst/>
          </a:prstGeom>
        </p:spPr>
      </p:pic>
      <p:pic>
        <p:nvPicPr>
          <p:cNvPr id="23" name="Рисунок 22" descr="0008-016-Kurtka-shofjora-Pakhnet-benzin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4696319"/>
            <a:ext cx="2736304" cy="1826064"/>
          </a:xfrm>
          <a:prstGeom prst="rect">
            <a:avLst/>
          </a:prstGeom>
        </p:spPr>
      </p:pic>
      <p:pic>
        <p:nvPicPr>
          <p:cNvPr id="20" name="Рисунок 19" descr="e28fbaad14fa.jpg"/>
          <p:cNvPicPr>
            <a:picLocks noChangeAspect="1"/>
          </p:cNvPicPr>
          <p:nvPr/>
        </p:nvPicPr>
        <p:blipFill>
          <a:blip r:embed="rId12" cstate="print"/>
          <a:srcRect l="28654" t="22316" r="7309" b="3150"/>
          <a:stretch>
            <a:fillRect/>
          </a:stretch>
        </p:blipFill>
        <p:spPr>
          <a:xfrm>
            <a:off x="6996104" y="188640"/>
            <a:ext cx="1999765" cy="1944216"/>
          </a:xfrm>
          <a:prstGeom prst="rect">
            <a:avLst/>
          </a:prstGeom>
        </p:spPr>
      </p:pic>
      <p:pic>
        <p:nvPicPr>
          <p:cNvPr id="22" name="Рисунок 21" descr="mlyagushka.jpg"/>
          <p:cNvPicPr>
            <a:picLocks noChangeAspect="1"/>
          </p:cNvPicPr>
          <p:nvPr/>
        </p:nvPicPr>
        <p:blipFill>
          <a:blip r:embed="rId13" cstate="print"/>
          <a:srcRect l="3571" r="10714" b="9086"/>
          <a:stretch>
            <a:fillRect/>
          </a:stretch>
        </p:blipFill>
        <p:spPr>
          <a:xfrm>
            <a:off x="2362200" y="2132856"/>
            <a:ext cx="1561728" cy="227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6309320"/>
            <a:ext cx="14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132856"/>
            <a:ext cx="8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шапка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221087"/>
            <a:ext cx="88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15816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83768" y="436510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188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1166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956376" y="458112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02838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44008" y="645333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19041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60848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086600" y="4313446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2780" y="757482"/>
            <a:ext cx="3879020" cy="3174999"/>
          </a:xfrm>
          <a:prstGeom prst="rect">
            <a:avLst/>
          </a:prstGeom>
        </p:spPr>
      </p:pic>
      <p:pic>
        <p:nvPicPr>
          <p:cNvPr id="10" name="Рисунок 9" descr="434904448.jpg"/>
          <p:cNvPicPr>
            <a:picLocks noChangeAspect="1"/>
          </p:cNvPicPr>
          <p:nvPr/>
        </p:nvPicPr>
        <p:blipFill>
          <a:blip r:embed="rId9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822" y="994358"/>
            <a:ext cx="6139778" cy="5025442"/>
          </a:xfrm>
          <a:prstGeom prst="rect">
            <a:avLst/>
          </a:prstGeom>
        </p:spPr>
      </p:pic>
      <p:pic>
        <p:nvPicPr>
          <p:cNvPr id="12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136</Words>
  <Application>Microsoft Office PowerPoint</Application>
  <PresentationFormat>Экран (4:3)</PresentationFormat>
  <Paragraphs>36</Paragraphs>
  <Slides>12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Логопедическое занятие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</dc:title>
  <cp:lastModifiedBy>Дом</cp:lastModifiedBy>
  <cp:revision>9</cp:revision>
  <dcterms:modified xsi:type="dcterms:W3CDTF">2015-03-25T14:42:23Z</dcterms:modified>
</cp:coreProperties>
</file>