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1" r:id="rId6"/>
    <p:sldId id="262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9F95C-D5D6-4650-B115-7BC29AD40E48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16CA-5F70-4C63-B4E0-2FEEB40A2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28585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 структурное подразделение «Радуга»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Bookman Old Style" pitchFamily="18" charset="0"/>
              </a:rPr>
              <a:t>ПРОЕКТ </a:t>
            </a: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«Святые наши имена»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80" y="6429388"/>
          <a:ext cx="5643602" cy="1656080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Агния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Львовна 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Барто</a:t>
                      </a:r>
                      <a:endParaRPr lang="ru-RU" sz="2800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       Детская писательница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Содержимое 5" descr="барто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8" y="1571604"/>
            <a:ext cx="4214842" cy="4615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85720"/>
            <a:ext cx="6172200" cy="12858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Агния Львовна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родилась в Москве в семье ветеринарного врача. В детстве у нее было много увлечений. Она занималась музыкой, танцевала.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Picture 4" descr="C:\Users\USER\Desktop\barto_barto_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96" y="5143504"/>
            <a:ext cx="3714776" cy="3714776"/>
          </a:xfrm>
          <a:prstGeom prst="rect">
            <a:avLst/>
          </a:prstGeom>
          <a:noFill/>
        </p:spPr>
      </p:pic>
      <p:pic>
        <p:nvPicPr>
          <p:cNvPr id="4" name="Picture 5" descr="C:\Users\USER\Desktop\800_d22fdd876eb88b2ced21ced22b8483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8" y="1714480"/>
            <a:ext cx="5443554" cy="3170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04" y="214282"/>
            <a:ext cx="6143668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развития литературных способностей много сделал ее отец Лев Николаевич Волов. Он сам очень любил поэзию, знал наизусть почти все басни Крылова, но главное, постоянно дарил дочери книги.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USER\Desktop\landau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802" y="1571604"/>
            <a:ext cx="2958671" cy="2786082"/>
          </a:xfrm>
          <a:prstGeom prst="rect">
            <a:avLst/>
          </a:prstGeom>
          <a:noFill/>
        </p:spPr>
      </p:pic>
      <p:pic>
        <p:nvPicPr>
          <p:cNvPr id="7" name="Picture 7" descr="C:\Users\USER\Pictures\318963900_tonn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4000496"/>
            <a:ext cx="1982094" cy="2286016"/>
          </a:xfrm>
          <a:prstGeom prst="rect">
            <a:avLst/>
          </a:prstGeom>
          <a:noFill/>
        </p:spPr>
      </p:pic>
      <p:pic>
        <p:nvPicPr>
          <p:cNvPr id="8" name="Picture 8" descr="C:\Users\USER\Desktop\ebf8b989d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36" y="5929322"/>
            <a:ext cx="2018220" cy="2674141"/>
          </a:xfrm>
          <a:prstGeom prst="rect">
            <a:avLst/>
          </a:prstGeom>
          <a:noFill/>
        </p:spPr>
      </p:pic>
      <p:pic>
        <p:nvPicPr>
          <p:cNvPr id="9" name="Picture 9" descr="C:\Users\USER\Desktop\41042471ec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286248"/>
            <a:ext cx="1833562" cy="2466141"/>
          </a:xfrm>
          <a:prstGeom prst="rect">
            <a:avLst/>
          </a:prstGeom>
          <a:noFill/>
        </p:spPr>
      </p:pic>
      <p:pic>
        <p:nvPicPr>
          <p:cNvPr id="11" name="Picture 10" descr="C:\Users\USER\Desktop\704dd24668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22" y="6357950"/>
            <a:ext cx="1833562" cy="250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66" y="357158"/>
            <a:ext cx="6072230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было 20 лет, а она уже начала печатать свои стихотворения. Вышли в свет "Девочка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ревушка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и "Девочка чумазая",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"Китайчонок Ван Ли" 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"Мишка-воришка".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Pictures\barto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80" y="2214546"/>
            <a:ext cx="2263156" cy="3429024"/>
          </a:xfrm>
          <a:prstGeom prst="rect">
            <a:avLst/>
          </a:prstGeom>
          <a:noFill/>
        </p:spPr>
      </p:pic>
      <p:pic>
        <p:nvPicPr>
          <p:cNvPr id="7" name="Picture 11" descr="C:\Users\USER\Desktop\bar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2483620"/>
            <a:ext cx="2857520" cy="2714644"/>
          </a:xfrm>
          <a:prstGeom prst="rect">
            <a:avLst/>
          </a:prstGeom>
          <a:noFill/>
        </p:spPr>
      </p:pic>
      <p:pic>
        <p:nvPicPr>
          <p:cNvPr id="8" name="Picture 12" descr="C:\Users\USER\Desktop\Agniya_Barto_Pavel_Barto__Devochka_chumaza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2" y="5429256"/>
            <a:ext cx="2428892" cy="3254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66" y="285720"/>
            <a:ext cx="6143668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Агния Львовна своим творчество обращалась к самым маленьким читателям (от четырех до восьми лет). Их и читателями-то назвать нельзя. Скорее, они были благодарными слушателями, которым эти стихи очень нравились и прекрасно запоминались.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Pictures\barto_i_deti_4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5984"/>
            <a:ext cx="3143244" cy="3233051"/>
          </a:xfrm>
          <a:prstGeom prst="rect">
            <a:avLst/>
          </a:prstGeom>
          <a:noFill/>
        </p:spPr>
      </p:pic>
      <p:pic>
        <p:nvPicPr>
          <p:cNvPr id="6" name="Picture 13" descr="C:\Users\USER\Desktop\barto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2571736"/>
            <a:ext cx="2857520" cy="2400317"/>
          </a:xfrm>
          <a:prstGeom prst="rect">
            <a:avLst/>
          </a:prstGeom>
          <a:noFill/>
        </p:spPr>
      </p:pic>
      <p:pic>
        <p:nvPicPr>
          <p:cNvPr id="8" name="Picture 15" descr="C:\Users\USER\Desktop\barto_bych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2" y="5643570"/>
            <a:ext cx="2643206" cy="3162906"/>
          </a:xfrm>
          <a:prstGeom prst="rect">
            <a:avLst/>
          </a:prstGeom>
          <a:noFill/>
        </p:spPr>
      </p:pic>
      <p:pic>
        <p:nvPicPr>
          <p:cNvPr id="9" name="Picture 16" descr="C:\Users\USER\Desktop\zaika_bart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94" y="5572132"/>
            <a:ext cx="2371730" cy="295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42" y="285720"/>
            <a:ext cx="5929354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Большую роль в творчестве А.Л.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сыграли детские писатели - К.И. Чуковский и С.Я. Маршак, которые помогали ей советами. Благодаря им, было написано много интересных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детских стихотворений.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50863">
            <a:off x="610403" y="2279091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2971">
            <a:off x="3586415" y="2107351"/>
            <a:ext cx="2114062" cy="259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8" y="4714876"/>
            <a:ext cx="2068508" cy="27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0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2020">
            <a:off x="652960" y="5609929"/>
            <a:ext cx="2035436" cy="266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5893">
            <a:off x="4328013" y="5691819"/>
            <a:ext cx="2044760" cy="298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160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ГБОУ СОШ № 2010 структурное подразделение «Радуга»  ПРОЕКТ  «Святые наши имена»</vt:lpstr>
      <vt:lpstr>  Агния Львовна Барто родилась в Москве в семье ветеринарного врача. В детстве у нее было много увлечений. Она занималась музыкой, танцевала.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«Святые наши имена»</dc:title>
  <dc:creator>Медицина</dc:creator>
  <cp:lastModifiedBy>Кашковская Маргарита</cp:lastModifiedBy>
  <cp:revision>160</cp:revision>
  <dcterms:created xsi:type="dcterms:W3CDTF">2011-03-04T13:13:17Z</dcterms:created>
  <dcterms:modified xsi:type="dcterms:W3CDTF">2015-10-20T06:10:31Z</dcterms:modified>
</cp:coreProperties>
</file>