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0" r:id="rId2"/>
    <p:sldId id="279" r:id="rId3"/>
    <p:sldId id="281" r:id="rId4"/>
    <p:sldId id="264" r:id="rId5"/>
    <p:sldId id="265" r:id="rId6"/>
    <p:sldId id="259" r:id="rId7"/>
    <p:sldId id="267" r:id="rId8"/>
    <p:sldId id="268" r:id="rId9"/>
    <p:sldId id="278" r:id="rId10"/>
    <p:sldId id="275" r:id="rId11"/>
    <p:sldId id="269" r:id="rId12"/>
    <p:sldId id="284" r:id="rId13"/>
    <p:sldId id="285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vd-ppt-slideshow.com/images/ppt-background/background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642918"/>
            <a:ext cx="6858000" cy="259228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«Огород – круглый год».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149080"/>
            <a:ext cx="3888432" cy="21602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 воспитатели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02 группы «Теремок»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Васильченко Е.А.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dvd-ppt-slideshow.com/images/ppt-background/background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helme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124744"/>
            <a:ext cx="6579096" cy="539485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27168" cy="187220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на балу никогда не бывала,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Чистила, мыла, варила и пряла.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же, ребята, попасть мне на бал?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  голову принц от любви потерял.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vd-ppt-slideshow.com/images/ppt-background/background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214422"/>
            <a:ext cx="6552728" cy="2592288"/>
          </a:xfrm>
        </p:spPr>
        <p:txBody>
          <a:bodyPr anchor="ctr"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сделаем Золушке чудный наряд!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зря попросила об этом ребят.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Прекрасней весны будет в платье своем.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Немного труда и чуть-чуть подождем.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Отборной землицы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	насыплем мы в таз. </a:t>
            </a:r>
            <a:r>
              <a:rPr lang="ru-RU" sz="2400" dirty="0" smtClean="0"/>
              <a:t>Все это смешаем. </a:t>
            </a:r>
            <a:r>
              <a:rPr lang="ru-RU" sz="2400" dirty="0" err="1" smtClean="0"/>
              <a:t>Засыпим</a:t>
            </a:r>
            <a:r>
              <a:rPr lang="ru-RU" sz="2400" dirty="0" smtClean="0"/>
              <a:t> в чулок. Примерим. </a:t>
            </a:r>
            <a:br>
              <a:rPr lang="ru-RU" sz="2400" dirty="0" smtClean="0"/>
            </a:br>
            <a:r>
              <a:rPr lang="ru-RU" sz="2400" dirty="0" smtClean="0"/>
              <a:t>      Уложимся, думаю,  в срок. </a:t>
            </a:r>
            <a:br>
              <a:rPr lang="ru-RU" sz="2400" dirty="0" smtClean="0"/>
            </a:br>
            <a:r>
              <a:rPr lang="ru-RU" sz="2400" dirty="0" smtClean="0"/>
              <a:t>Примерим. </a:t>
            </a:r>
            <a:br>
              <a:rPr lang="ru-RU" sz="2400" dirty="0" smtClean="0"/>
            </a:br>
            <a:r>
              <a:rPr lang="ru-RU" sz="2400" dirty="0" smtClean="0"/>
              <a:t>      Уложимся, думаю,  в срок.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vd-ppt-slideshow.com/images/ppt-background/background-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4680520" cy="158417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Паровозик</a:t>
            </a:r>
            <a:r>
              <a:rPr lang="ru-RU" sz="2400" dirty="0" smtClean="0"/>
              <a:t> - паровоз,</a:t>
            </a:r>
            <a:br>
              <a:rPr lang="ru-RU" sz="2400" dirty="0" smtClean="0"/>
            </a:br>
            <a:r>
              <a:rPr lang="ru-RU" sz="2400" dirty="0" smtClean="0"/>
              <a:t>Что ты нам сюда привёз? </a:t>
            </a:r>
            <a:br>
              <a:rPr lang="ru-RU" sz="2400" dirty="0" smtClean="0"/>
            </a:br>
            <a:r>
              <a:rPr lang="ru-RU" sz="2400" dirty="0" smtClean="0"/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орох, петрушку и салат –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Витамины для ребят!!!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M:\огород круглый год\IMAG0002 (3).jpg"/>
          <p:cNvPicPr>
            <a:picLocks noChangeAspect="1" noChangeArrowheads="1"/>
          </p:cNvPicPr>
          <p:nvPr/>
        </p:nvPicPr>
        <p:blipFill>
          <a:blip r:embed="rId3" cstate="print"/>
          <a:srcRect l="1001" r="2751" b="5566"/>
          <a:stretch>
            <a:fillRect/>
          </a:stretch>
        </p:blipFill>
        <p:spPr bwMode="auto">
          <a:xfrm>
            <a:off x="1403648" y="2204864"/>
            <a:ext cx="7504185" cy="440851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6870" name="Picture 6" descr="http://www.prigotovim.by/images/products/327/kress_salat_.jpg"/>
          <p:cNvPicPr>
            <a:picLocks noChangeAspect="1" noChangeArrowheads="1"/>
          </p:cNvPicPr>
          <p:nvPr/>
        </p:nvPicPr>
        <p:blipFill>
          <a:blip r:embed="rId4" cstate="print"/>
          <a:srcRect l="19384" t="23261" r="18586" b="22463"/>
          <a:stretch>
            <a:fillRect/>
          </a:stretch>
        </p:blipFill>
        <p:spPr bwMode="auto">
          <a:xfrm>
            <a:off x="5940152" y="4293096"/>
            <a:ext cx="648072" cy="56706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vd-ppt-slideshow.com/images/ppt-background/background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5328592" cy="35283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Огород наш, огород,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Всё на нем всегда растёт,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Если руки не ленивы,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Если мы трудолюбивы.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Проявить должны заботу,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Видно по труду работу.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И тогда наш огород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Расцветёт и оживёт.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vd-ppt-slideshow.com/images/ppt-background/background-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420888"/>
            <a:ext cx="7560840" cy="144016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гном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61048"/>
            <a:ext cx="3115258" cy="285980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vd-ppt-slideshow.com/images/ppt-background/background-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у детей потребности ухода за растениями, умение наблюдать за их ростом. Вовлечение дошкольников в совместную исследовательскую  деятельность.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340768"/>
            <a:ext cx="79208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закрепить знания детей о том, что для роста и развития растений необходим солнечный свет, тепло, вода, хорошая питательная земля и своевременный уход;</a:t>
            </a:r>
          </a:p>
          <a:p>
            <a:pPr>
              <a:buFont typeface="Wingdings" pitchFamily="2" charset="2"/>
              <a:buChar char="v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познакомить детей с выращиванием растений и правилами ухода за ними;</a:t>
            </a:r>
          </a:p>
          <a:p>
            <a:pPr>
              <a:buFont typeface="Wingdings" pitchFamily="2" charset="2"/>
              <a:buChar char="v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учить детей пользоваться орудиями труда (грабельки, лейки, палочки);</a:t>
            </a:r>
          </a:p>
          <a:p>
            <a:pPr>
              <a:buFont typeface="Wingdings" pitchFamily="2" charset="2"/>
              <a:buChar char="v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приучать старательно, аккуратно выполнять поручения, беречь материалы и 	предметы, убирать их на место после работы;</a:t>
            </a:r>
          </a:p>
          <a:p>
            <a:pPr>
              <a:buFont typeface="Wingdings" pitchFamily="2" charset="2"/>
              <a:buChar char="v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воспитывать желание участвовать в совместной трудовой деятельности наравне со всеми; стремление быть полезным окружающим, добиваться результатов;</a:t>
            </a:r>
          </a:p>
          <a:p>
            <a:pPr lvl="3">
              <a:buFont typeface="Wingdings" pitchFamily="2" charset="2"/>
              <a:buChar char="v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воспитывать любовь к труду;</a:t>
            </a:r>
          </a:p>
          <a:p>
            <a:pPr lvl="3">
              <a:buFont typeface="Wingdings" pitchFamily="2" charset="2"/>
              <a:buChar char="v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Wingdings" pitchFamily="2" charset="2"/>
              <a:buChar char="v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создавать положительный эмоциональный фон от общения с природой.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vd-ppt-slideshow.com/images/ppt-background/background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	Предварительная работа.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59632" y="1219200"/>
            <a:ext cx="7427168" cy="49377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Чтение художественных произведений: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»(главы),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рассказ Н.Носова «Огурцы»,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стих-е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Тувим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«Овощи», А.Прокофьева «Огород».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рассказы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Сутеева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«Яблоко», «Мешок яблок»,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сказки «Принцесса на горошине». «Репка», «Петушок и бобовое зернышко», «Вершки и корешки», «Золушка»</a:t>
            </a:r>
          </a:p>
          <a:p>
            <a:pPr lvl="1"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отгадывание загадок. </a:t>
            </a:r>
          </a:p>
          <a:p>
            <a:pPr lvl="2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Дидактические игры на закрепление знаний об овощах, фруктах: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	«Чудесный мешочек»; «Определим на вкус»;  «Что пропало».</a:t>
            </a:r>
          </a:p>
          <a:p>
            <a:pPr lvl="3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Беседы с детьми «Где растут овощи и как за ними ухаживать», «Чем полезны овощи», «Как заготавливать овощи на зиму»</a:t>
            </a:r>
          </a:p>
          <a:p>
            <a:pPr lvl="3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Рисование на тему: «Овощи на тарелке».</a:t>
            </a:r>
          </a:p>
          <a:p>
            <a:pPr lvl="4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на тему: «Корзина с овощами».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vd-ppt-slideshow.com/images/ppt-background/background-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d2.uchebalegko.ru/tw_files2/urls_945/6/d-5771/5771_html_4027395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874846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1340768"/>
            <a:ext cx="61926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Многим долго неизвестный,</a:t>
            </a:r>
            <a:b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 я каждому дружком.</a:t>
            </a:r>
            <a:b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по сказке интересной</a:t>
            </a:r>
            <a:b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Мальчик-луковка знаком.</a:t>
            </a:r>
            <a:b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просто, хоть и длинно,</a:t>
            </a:r>
            <a:b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зовусь ...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Чиполлино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radikal.ua/data/upload/05615/49112/fa124653b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708920"/>
            <a:ext cx="1244005" cy="14364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dvd-ppt-slideshow.com/images/ppt-background/background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4896544" cy="1656184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Чиполлуччо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Луковых два брата!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 сажали, поливали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Славные ребята.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M:\огород круглый год\P101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3" y="3573016"/>
            <a:ext cx="4090425" cy="306781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4" descr="http://im6-tub-ru.yandex.net/i?id=105251978-00-72&amp;n=21"/>
          <p:cNvPicPr>
            <a:picLocks noChangeAspect="1" noChangeArrowheads="1"/>
          </p:cNvPicPr>
          <p:nvPr/>
        </p:nvPicPr>
        <p:blipFill>
          <a:blip r:embed="rId4" cstate="print"/>
          <a:srcRect r="3401" b="939"/>
          <a:stretch>
            <a:fillRect/>
          </a:stretch>
        </p:blipFill>
        <p:spPr bwMode="auto">
          <a:xfrm rot="21065016">
            <a:off x="7274399" y="5060151"/>
            <a:ext cx="1656184" cy="1549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://img1.liveinternet.ru/images/attach/c/2/68/881/68881151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517232"/>
            <a:ext cx="490851" cy="936104"/>
          </a:xfrm>
          <a:prstGeom prst="rect">
            <a:avLst/>
          </a:prstGeom>
          <a:noFill/>
        </p:spPr>
      </p:pic>
      <p:pic>
        <p:nvPicPr>
          <p:cNvPr id="8" name="Picture 2" descr="http://img1.liveinternet.ru/images/attach/c/2/68/881/68881151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86951">
            <a:off x="7303159" y="2812217"/>
            <a:ext cx="490851" cy="93610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vd-ppt-slideshow.com/images/ppt-background/background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M:\огород круглый год\P101004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39752" y="1754814"/>
            <a:ext cx="6803967" cy="510401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987824" y="404664"/>
            <a:ext cx="3870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сеньор Помидор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Лук совсем не любил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Чиполлучо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бедного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темницу посадил.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vd-ppt-slideshow.com/images/ppt-background/background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3058" name="Picture 2" descr="M:\огород круглый год\P10100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060848"/>
            <a:ext cx="5975648" cy="448173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3816424" cy="201622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 я на солнце грелся,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Из лейки воду пил.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Я сил быстрей набрался - 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Его освободил!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dvd-ppt-slideshow.com/images/ppt-background/background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27168" cy="194421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людей всегда в почете.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на всей земле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Уголка, где не найдете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Лука на столе!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:\огород круглый год\P101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3862" y="2416960"/>
            <a:ext cx="5568618" cy="42524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vd-ppt-slideshow.com/images/ppt-background/background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357430"/>
            <a:ext cx="8229600" cy="990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</a:t>
            </a:r>
            <a:r>
              <a:rPr lang="ru-RU" sz="4800" dirty="0" smtClean="0">
                <a:solidFill>
                  <a:srgbClr val="FF0000"/>
                </a:solidFill>
              </a:rPr>
              <a:t>История Золушки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1304</TotalTime>
  <Words>142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   «Огород – круглый год».</vt:lpstr>
      <vt:lpstr>        Цель: Развитие у детей потребности ухода за растениями, умение наблюдать за их ростом. Вовлечение дошкольников в совместную исследовательскую  деятельность.</vt:lpstr>
      <vt:lpstr> Предварительная работа. </vt:lpstr>
      <vt:lpstr>     История Чиполлино. </vt:lpstr>
      <vt:lpstr>Чиполлино, Чиполлуччо –  Луковых два брата! Нас сажали, поливали Славные ребята.</vt:lpstr>
      <vt:lpstr>Слайд 6</vt:lpstr>
      <vt:lpstr>      А я на солнце грелся, Из лейки воду пил. Я сил быстрей набрался -   Его освободил! </vt:lpstr>
      <vt:lpstr>У людей всегда в почете. Нет на всей земле Уголка, где не найдете Лука на столе!</vt:lpstr>
      <vt:lpstr>             История Золушки</vt:lpstr>
      <vt:lpstr>Я на балу никогда не бывала, Чистила, мыла, варила и пряла. Как же, ребята, попасть мне на бал? Чтоб  голову принц от любви потерял. </vt:lpstr>
      <vt:lpstr>Мы сделаем Золушке чудный наряд! Не зря попросила об этом ребят. Прекрасней весны будет в платье своем.  Немного труда и чуть-чуть подождем.  Отборной землицы    насыплем мы в таз. Все это смешаем. Засыпим в чулок. Примерим.        Уложимся, думаю,  в срок.  Примерим.        Уложимся, думаю,  в срок.</vt:lpstr>
      <vt:lpstr>Паровозик - паровоз, Что ты нам сюда привёз?  Горох, петрушку и салат –  Витамины для ребят!!!</vt:lpstr>
      <vt:lpstr> Огород наш, огород,     Всё на нем всегда растёт,        Если руки не ленивы,           Если мы трудолюбивы.              Проявить должны заботу,                 Видно по труду работу.                    И тогда наш огород                       Расцветёт и оживёт. 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122</cp:revision>
  <dcterms:created xsi:type="dcterms:W3CDTF">2013-04-02T02:54:49Z</dcterms:created>
  <dcterms:modified xsi:type="dcterms:W3CDTF">2014-04-02T12:43:28Z</dcterms:modified>
</cp:coreProperties>
</file>