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5" r:id="rId5"/>
    <p:sldId id="258" r:id="rId6"/>
    <p:sldId id="264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695-98CA-4C08-B5DB-BB093386655B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302A-FE0F-4A5D-8025-B6439F29A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695-98CA-4C08-B5DB-BB093386655B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302A-FE0F-4A5D-8025-B6439F29A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695-98CA-4C08-B5DB-BB093386655B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302A-FE0F-4A5D-8025-B6439F29A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695-98CA-4C08-B5DB-BB093386655B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302A-FE0F-4A5D-8025-B6439F29A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695-98CA-4C08-B5DB-BB093386655B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302A-FE0F-4A5D-8025-B6439F29A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695-98CA-4C08-B5DB-BB093386655B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302A-FE0F-4A5D-8025-B6439F29A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695-98CA-4C08-B5DB-BB093386655B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302A-FE0F-4A5D-8025-B6439F29A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695-98CA-4C08-B5DB-BB093386655B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302A-FE0F-4A5D-8025-B6439F29A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695-98CA-4C08-B5DB-BB093386655B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302A-FE0F-4A5D-8025-B6439F29A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695-98CA-4C08-B5DB-BB093386655B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302A-FE0F-4A5D-8025-B6439F29A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7695-98CA-4C08-B5DB-BB093386655B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5302A-FE0F-4A5D-8025-B6439F29A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17695-98CA-4C08-B5DB-BB093386655B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5302A-FE0F-4A5D-8025-B6439F29A0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Литературное чтение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А. </a:t>
            </a:r>
            <a:r>
              <a:rPr lang="ru-RU" dirty="0" err="1" smtClean="0"/>
              <a:t>Гиваргизов</a:t>
            </a:r>
            <a:endParaRPr lang="ru-RU" dirty="0" smtClean="0"/>
          </a:p>
          <a:p>
            <a:r>
              <a:rPr lang="ru-RU" dirty="0" smtClean="0"/>
              <a:t>Что ты, Сережа, сегодня не в духе?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</a:t>
            </a:r>
            <a:r>
              <a:rPr lang="ru-RU" sz="3600" dirty="0" smtClean="0"/>
              <a:t>А может быть, он заболел, вот и грустный?»</a:t>
            </a:r>
            <a:br>
              <a:rPr lang="ru-RU" sz="3600" dirty="0" smtClean="0"/>
            </a:br>
            <a:r>
              <a:rPr lang="ru-RU" sz="3600" dirty="0" smtClean="0"/>
              <a:t>«Отстаньте от мальчика, главное – вкусный!»</a:t>
            </a:r>
            <a:endParaRPr lang="ru-RU" sz="3600" dirty="0"/>
          </a:p>
        </p:txBody>
      </p:sp>
      <p:pic>
        <p:nvPicPr>
          <p:cNvPr id="4099" name="Picture 3" descr="C:\Documents and Settings\kand\My Documents\муха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357298"/>
            <a:ext cx="2214578" cy="2891790"/>
          </a:xfrm>
          <a:prstGeom prst="rect">
            <a:avLst/>
          </a:prstGeom>
          <a:noFill/>
        </p:spPr>
      </p:pic>
      <p:pic>
        <p:nvPicPr>
          <p:cNvPr id="4100" name="Picture 4" descr="C:\Documents and Settings\kand\My Documents\больной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2500307"/>
            <a:ext cx="2071701" cy="2857520"/>
          </a:xfrm>
          <a:prstGeom prst="rect">
            <a:avLst/>
          </a:prstGeom>
          <a:noFill/>
        </p:spPr>
      </p:pic>
      <p:pic>
        <p:nvPicPr>
          <p:cNvPr id="4101" name="Picture 5" descr="C:\Documents and Settings\kand\My Documents\ос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37759">
            <a:off x="4714876" y="1643050"/>
            <a:ext cx="1397000" cy="1079500"/>
          </a:xfrm>
          <a:prstGeom prst="rect">
            <a:avLst/>
          </a:prstGeom>
          <a:noFill/>
        </p:spPr>
      </p:pic>
      <p:pic>
        <p:nvPicPr>
          <p:cNvPr id="4102" name="Picture 6" descr="C:\Documents and Settings\kand\My Documents\оса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2" y="2786058"/>
            <a:ext cx="1200150" cy="1581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Речевая </a:t>
            </a:r>
            <a:r>
              <a:rPr lang="ru-RU" b="1" i="1" dirty="0" smtClean="0"/>
              <a:t>разминка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7200" dirty="0"/>
              <a:t>Шла Саша по шоссе и сосала сушку.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Ефим Петрович </a:t>
            </a:r>
            <a:r>
              <a:rPr lang="ru-RU" dirty="0" err="1"/>
              <a:t>Чеповецкий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C:\Documents and Settings\kand\My Documents\чеповецкий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643050"/>
            <a:ext cx="3429024" cy="442915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429124" y="2071678"/>
            <a:ext cx="41434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Родился  9 августа 1919 в Киеве (Украина) — русский и украинский детский писатель, драматург.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3214686"/>
            <a:ext cx="2857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Автор более тридцати книг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57686" y="392906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Автор сценариев для </a:t>
            </a:r>
          </a:p>
          <a:p>
            <a:r>
              <a:rPr lang="ru-RU" dirty="0" smtClean="0"/>
              <a:t>мультипликационных фильмов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492919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 настоящее время проживает в Чикаго (США).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тихой речке у причала</a:t>
            </a:r>
            <a:endParaRPr lang="ru-RU" dirty="0"/>
          </a:p>
        </p:txBody>
      </p:sp>
      <p:pic>
        <p:nvPicPr>
          <p:cNvPr id="5122" name="Picture 2" descr="C:\Documents and Settings\kand\My Documents\рыбы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00174"/>
            <a:ext cx="7500990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Артур Александрович </a:t>
            </a:r>
            <a:r>
              <a:rPr lang="ru-RU" dirty="0" err="1"/>
              <a:t>Гиваргизов</a:t>
            </a:r>
            <a:r>
              <a:rPr lang="ru-RU"/>
              <a:t> </a:t>
            </a:r>
            <a:endParaRPr lang="ru-RU" dirty="0"/>
          </a:p>
        </p:txBody>
      </p:sp>
      <p:pic>
        <p:nvPicPr>
          <p:cNvPr id="2050" name="Picture 2" descr="C:\Documents and Settings\kand\My Documents\геворг фот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428736"/>
            <a:ext cx="3643338" cy="514353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357686" y="1571612"/>
            <a:ext cx="4572000" cy="455509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Арт</a:t>
            </a:r>
            <a:r>
              <a:rPr lang="x-none" smtClean="0"/>
              <a:t>ý</a:t>
            </a:r>
            <a:r>
              <a:rPr lang="ru-RU" dirty="0" err="1" smtClean="0"/>
              <a:t>р</a:t>
            </a:r>
            <a:r>
              <a:rPr lang="ru-RU" dirty="0" smtClean="0"/>
              <a:t> Алекс</a:t>
            </a:r>
            <a:r>
              <a:rPr lang="x-none" smtClean="0"/>
              <a:t>á</a:t>
            </a:r>
            <a:r>
              <a:rPr lang="ru-RU" dirty="0" err="1" smtClean="0"/>
              <a:t>ндрович</a:t>
            </a:r>
            <a:r>
              <a:rPr lang="ru-RU" dirty="0" smtClean="0"/>
              <a:t> </a:t>
            </a:r>
            <a:r>
              <a:rPr lang="ru-RU" dirty="0" err="1" smtClean="0"/>
              <a:t>Гив</a:t>
            </a:r>
            <a:r>
              <a:rPr lang="x-none" smtClean="0"/>
              <a:t>á</a:t>
            </a:r>
            <a:r>
              <a:rPr lang="ru-RU" dirty="0" err="1" smtClean="0"/>
              <a:t>ргизов</a:t>
            </a:r>
            <a:r>
              <a:rPr lang="ru-RU" dirty="0" smtClean="0"/>
              <a:t> – российский детский писатель и поэт, член Союза писателей России. Живет в Москве, окончил Муз</a:t>
            </a:r>
            <a:r>
              <a:rPr lang="ru-RU" sz="2000" dirty="0" smtClean="0"/>
              <a:t>ыкальн</a:t>
            </a:r>
            <a:r>
              <a:rPr lang="ru-RU" dirty="0" smtClean="0"/>
              <a:t>ое училище при Московской консерватории, преподаватель в музыкальной школе. </a:t>
            </a:r>
          </a:p>
          <a:p>
            <a:r>
              <a:rPr lang="ru-RU" dirty="0" smtClean="0"/>
              <a:t>Первая публикация в 1998 году в журнале </a:t>
            </a:r>
            <a:r>
              <a:rPr lang="ru-RU" dirty="0" err="1" smtClean="0"/>
              <a:t>Сатирикон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Первая книга – «Со шкафом на велосипеде» – вышла в свет в 2003 году. Автор пишет прозу, стихи, пьесы и сказки для детей; публиковался в журналах: «</a:t>
            </a:r>
            <a:r>
              <a:rPr lang="ru-RU" dirty="0" err="1" smtClean="0"/>
              <a:t>Сатирикон</a:t>
            </a:r>
            <a:r>
              <a:rPr lang="ru-RU" dirty="0" smtClean="0"/>
              <a:t>», «</a:t>
            </a:r>
            <a:r>
              <a:rPr lang="ru-RU" dirty="0" err="1" smtClean="0"/>
              <a:t>Куча-мала</a:t>
            </a:r>
            <a:r>
              <a:rPr lang="ru-RU" dirty="0" smtClean="0"/>
              <a:t>», «Магазин», «Миша», «Ералаш», «</a:t>
            </a:r>
            <a:r>
              <a:rPr lang="ru-RU" dirty="0" err="1" smtClean="0"/>
              <a:t>Мурзилка</a:t>
            </a:r>
            <a:r>
              <a:rPr lang="ru-RU" dirty="0" smtClean="0"/>
              <a:t>», «</a:t>
            </a:r>
            <a:r>
              <a:rPr lang="ru-RU" dirty="0" err="1" smtClean="0"/>
              <a:t>Кукумбер</a:t>
            </a:r>
            <a:r>
              <a:rPr lang="ru-RU" dirty="0" smtClean="0"/>
              <a:t>», «Колобок и Два жирафа», «Вовочка», «</a:t>
            </a:r>
            <a:r>
              <a:rPr lang="ru-RU" dirty="0" err="1" smtClean="0"/>
              <a:t>Тошка</a:t>
            </a:r>
            <a:r>
              <a:rPr lang="ru-RU" dirty="0" smtClean="0"/>
              <a:t>», «</a:t>
            </a:r>
            <a:r>
              <a:rPr lang="ru-RU" dirty="0" err="1" smtClean="0"/>
              <a:t>Простоквашино</a:t>
            </a:r>
            <a:r>
              <a:rPr lang="ru-RU" dirty="0" smtClean="0"/>
              <a:t>»,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Разморило</a:t>
            </a:r>
            <a:r>
              <a:rPr lang="ru-RU" sz="4800" dirty="0" smtClean="0"/>
              <a:t> -</a:t>
            </a:r>
            <a:r>
              <a:rPr lang="ru-RU" sz="4800" i="1" dirty="0" smtClean="0"/>
              <a:t> Зноем или духотою довести до изнеможения, бессилия. Жара меня разморила. От жары меня совсем разморило.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</a:t>
            </a:r>
            <a:r>
              <a:rPr lang="ru-RU" sz="4000" dirty="0" smtClean="0"/>
              <a:t>Что ты, Сережа, сегодня не в духе?» - </a:t>
            </a:r>
            <a:br>
              <a:rPr lang="ru-RU" sz="4000" dirty="0" smtClean="0"/>
            </a:br>
            <a:r>
              <a:rPr lang="ru-RU" sz="4000" dirty="0" smtClean="0"/>
              <a:t>Спросили, кусая Сережу, две мухи.</a:t>
            </a:r>
            <a:endParaRPr lang="ru-RU" sz="4000" dirty="0"/>
          </a:p>
        </p:txBody>
      </p:sp>
      <p:pic>
        <p:nvPicPr>
          <p:cNvPr id="1026" name="Picture 2" descr="C:\Documents and Settings\kand\My Documents\недовольный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500174"/>
            <a:ext cx="3571900" cy="5000660"/>
          </a:xfrm>
          <a:prstGeom prst="rect">
            <a:avLst/>
          </a:prstGeom>
          <a:noFill/>
        </p:spPr>
      </p:pic>
      <p:pic>
        <p:nvPicPr>
          <p:cNvPr id="1027" name="Picture 3" descr="C:\Documents and Settings\kand\My Documents\муха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2714620"/>
            <a:ext cx="1428750" cy="1314450"/>
          </a:xfrm>
          <a:prstGeom prst="rect">
            <a:avLst/>
          </a:prstGeom>
          <a:noFill/>
        </p:spPr>
      </p:pic>
      <p:pic>
        <p:nvPicPr>
          <p:cNvPr id="1028" name="Picture 4" descr="C:\Documents and Settings\kand\My Documents\муха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2285992"/>
            <a:ext cx="1428750" cy="1314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«Его разморило от сильной жары» – </a:t>
            </a:r>
            <a:br>
              <a:rPr lang="ru-RU" dirty="0" smtClean="0"/>
            </a:br>
            <a:r>
              <a:rPr lang="ru-RU" dirty="0" smtClean="0"/>
              <a:t>Сказали, кусая его, комары.</a:t>
            </a:r>
            <a:endParaRPr lang="ru-RU" dirty="0"/>
          </a:p>
        </p:txBody>
      </p:sp>
      <p:pic>
        <p:nvPicPr>
          <p:cNvPr id="2050" name="Picture 2" descr="C:\Documents and Settings\kand\My Documents\недовольный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500174"/>
            <a:ext cx="3214710" cy="4857784"/>
          </a:xfrm>
          <a:prstGeom prst="rect">
            <a:avLst/>
          </a:prstGeom>
          <a:noFill/>
        </p:spPr>
      </p:pic>
      <p:pic>
        <p:nvPicPr>
          <p:cNvPr id="2051" name="Picture 3" descr="C:\Documents and Settings\kand\My Documents\солнце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428736"/>
            <a:ext cx="1643074" cy="1857388"/>
          </a:xfrm>
          <a:prstGeom prst="rect">
            <a:avLst/>
          </a:prstGeom>
          <a:noFill/>
        </p:spPr>
      </p:pic>
      <p:pic>
        <p:nvPicPr>
          <p:cNvPr id="2052" name="Picture 4" descr="C:\Documents and Settings\kand\My Documents\koma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774745">
            <a:off x="5284607" y="2031452"/>
            <a:ext cx="3593209" cy="17272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«Ведь нам непривычно – всегда был веселый», - </a:t>
            </a:r>
            <a:br>
              <a:rPr lang="ru-RU" sz="3600" dirty="0" smtClean="0"/>
            </a:br>
            <a:r>
              <a:rPr lang="ru-RU" sz="3600" dirty="0" smtClean="0"/>
              <a:t>Сказали, кусая, осы и пчелы.</a:t>
            </a:r>
            <a:endParaRPr lang="ru-RU" sz="3600" dirty="0"/>
          </a:p>
        </p:txBody>
      </p:sp>
      <p:pic>
        <p:nvPicPr>
          <p:cNvPr id="3074" name="Picture 2" descr="C:\Documents and Settings\kand\My Documents\веселый мальчик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071678"/>
            <a:ext cx="4643470" cy="3929089"/>
          </a:xfrm>
          <a:prstGeom prst="rect">
            <a:avLst/>
          </a:prstGeom>
          <a:noFill/>
        </p:spPr>
      </p:pic>
      <p:pic>
        <p:nvPicPr>
          <p:cNvPr id="3075" name="Picture 3" descr="C:\Documents and Settings\kand\My Documents\оса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1571612"/>
            <a:ext cx="1200150" cy="1581150"/>
          </a:xfrm>
          <a:prstGeom prst="rect">
            <a:avLst/>
          </a:prstGeom>
          <a:noFill/>
        </p:spPr>
      </p:pic>
      <p:pic>
        <p:nvPicPr>
          <p:cNvPr id="3076" name="Picture 4" descr="C:\Documents and Settings\kand\My Documents\pcthel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128535">
            <a:off x="1310980" y="2003791"/>
            <a:ext cx="3014658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251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Литературное чтение</vt:lpstr>
      <vt:lpstr>Речевая разминка</vt:lpstr>
      <vt:lpstr>Ефим Петрович Чеповецкий </vt:lpstr>
      <vt:lpstr>В тихой речке у причала</vt:lpstr>
      <vt:lpstr>Артур Александрович Гиваргизов </vt:lpstr>
      <vt:lpstr>Слайд 6</vt:lpstr>
      <vt:lpstr>«Что ты, Сережа, сегодня не в духе?» -  Спросили, кусая Сережу, две мухи.</vt:lpstr>
      <vt:lpstr>«Его разморило от сильной жары» –  Сказали, кусая его, комары.</vt:lpstr>
      <vt:lpstr>«Ведь нам непривычно – всегда был веселый», -  Сказали, кусая, осы и пчелы.</vt:lpstr>
      <vt:lpstr>«А может быть, он заболел, вот и грустный?» «Отстаньте от мальчика, главное – вкусный!»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13</cp:revision>
  <dcterms:created xsi:type="dcterms:W3CDTF">2012-01-24T14:03:36Z</dcterms:created>
  <dcterms:modified xsi:type="dcterms:W3CDTF">2012-01-29T09:57:48Z</dcterms:modified>
</cp:coreProperties>
</file>