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3" r:id="rId3"/>
    <p:sldId id="284" r:id="rId4"/>
    <p:sldId id="281" r:id="rId5"/>
    <p:sldId id="285" r:id="rId6"/>
  </p:sldIdLst>
  <p:sldSz cx="9144000" cy="6858000" type="screen4x3"/>
  <p:notesSz cx="6858000" cy="9144000"/>
  <p:photoAlbum layout="1picTitle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2049F-59AE-46BE-950E-05EBE9A0D2F4}" type="datetimeFigureOut">
              <a:rPr lang="ru-RU" smtClean="0"/>
              <a:pPr/>
              <a:t>16.03.2014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ECBD-8BCF-4B1D-9A5E-2776F3603F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ublicdomainpictures.net/pictures/10000/nahled/_MG_3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61.radikal.ru/i174/0810/d1/3e4000231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5824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7623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514350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Терек</dc:creator>
  <cp:lastModifiedBy>Терек</cp:lastModifiedBy>
  <cp:revision>27</cp:revision>
  <dcterms:created xsi:type="dcterms:W3CDTF">2013-07-21T14:45:22Z</dcterms:created>
  <dcterms:modified xsi:type="dcterms:W3CDTF">2014-03-16T12:54:40Z</dcterms:modified>
</cp:coreProperties>
</file>