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8" r:id="rId5"/>
    <p:sldId id="269" r:id="rId6"/>
    <p:sldId id="271" r:id="rId7"/>
    <p:sldId id="270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7695-98CA-4C08-B5DB-BB093386655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302A-FE0F-4A5D-8025-B6439F29A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Литературное </a:t>
            </a:r>
            <a:r>
              <a:rPr lang="ru-RU" dirty="0" smtClean="0"/>
              <a:t>чтение 2 класс</a:t>
            </a:r>
            <a:br>
              <a:rPr lang="ru-RU" dirty="0" smtClean="0"/>
            </a:br>
            <a:r>
              <a:rPr lang="ru-RU" dirty="0" smtClean="0"/>
              <a:t>УМК «Перспективная начальная школа»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143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М.Бородицкая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«Вот такой воробей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С.Махотин. </a:t>
            </a:r>
            <a:r>
              <a:rPr lang="ru-RU" dirty="0" smtClean="0">
                <a:solidFill>
                  <a:schemeClr val="tx1"/>
                </a:solidFill>
              </a:rPr>
              <a:t>«Местный кот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Презентацию выполнила </a:t>
            </a:r>
            <a:r>
              <a:rPr lang="ru-RU" dirty="0" err="1" smtClean="0">
                <a:solidFill>
                  <a:schemeClr val="tx1"/>
                </a:solidFill>
              </a:rPr>
              <a:t>Крупкина</a:t>
            </a:r>
            <a:r>
              <a:rPr lang="ru-RU" dirty="0" smtClean="0">
                <a:solidFill>
                  <a:schemeClr val="tx1"/>
                </a:solidFill>
              </a:rPr>
              <a:t> О.А., учитель начальных классов МБОУ СОШ №12 ст. 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ихайловской</a:t>
            </a:r>
          </a:p>
          <a:p>
            <a:r>
              <a:rPr lang="ru-RU" smtClean="0">
                <a:solidFill>
                  <a:schemeClr val="tx1"/>
                </a:solidFill>
              </a:rPr>
              <a:t>Краснодарского края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Речевая </a:t>
            </a:r>
            <a:r>
              <a:rPr lang="ru-RU" b="1" i="1" dirty="0" smtClean="0"/>
              <a:t>разминка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У Феофана </a:t>
            </a:r>
            <a:r>
              <a:rPr lang="ru-RU" sz="7200" dirty="0" err="1" smtClean="0"/>
              <a:t>Митрофаныча</a:t>
            </a:r>
            <a:r>
              <a:rPr lang="ru-RU" sz="7200" dirty="0" smtClean="0"/>
              <a:t> три сына </a:t>
            </a:r>
            <a:r>
              <a:rPr lang="ru-RU" sz="7200" dirty="0" err="1" smtClean="0"/>
              <a:t>Феофаныча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Артур Александрович </a:t>
            </a:r>
            <a:r>
              <a:rPr lang="ru-RU" dirty="0" err="1"/>
              <a:t>Гиваргизов</a:t>
            </a:r>
            <a:r>
              <a:rPr lang="ru-RU"/>
              <a:t> </a:t>
            </a:r>
            <a:endParaRPr lang="ru-RU" dirty="0"/>
          </a:p>
        </p:txBody>
      </p:sp>
      <p:pic>
        <p:nvPicPr>
          <p:cNvPr id="2050" name="Picture 2" descr="C:\Documents and Settings\kand\My Documents\геворг фо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3643338" cy="514353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1571612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Арт</a:t>
            </a:r>
            <a:r>
              <a:rPr lang="x-none" smtClean="0"/>
              <a:t>ý</a:t>
            </a:r>
            <a:r>
              <a:rPr lang="ru-RU" dirty="0" err="1" smtClean="0"/>
              <a:t>р</a:t>
            </a:r>
            <a:r>
              <a:rPr lang="ru-RU" dirty="0" smtClean="0"/>
              <a:t> Алекс</a:t>
            </a:r>
            <a:r>
              <a:rPr lang="x-none" smtClean="0"/>
              <a:t>á</a:t>
            </a:r>
            <a:r>
              <a:rPr lang="ru-RU" dirty="0" err="1" smtClean="0"/>
              <a:t>ндрович</a:t>
            </a:r>
            <a:r>
              <a:rPr lang="ru-RU" dirty="0" smtClean="0"/>
              <a:t> </a:t>
            </a:r>
            <a:r>
              <a:rPr lang="ru-RU" dirty="0" err="1" smtClean="0"/>
              <a:t>Гив</a:t>
            </a:r>
            <a:r>
              <a:rPr lang="x-none" smtClean="0"/>
              <a:t>á</a:t>
            </a:r>
            <a:r>
              <a:rPr lang="ru-RU" dirty="0" err="1" smtClean="0"/>
              <a:t>ргизов</a:t>
            </a:r>
            <a:r>
              <a:rPr lang="ru-RU" dirty="0" smtClean="0"/>
              <a:t> – российский детский писатель и поэт, член Союза писателей России. Живет в Москве, окончил Муз</a:t>
            </a:r>
            <a:r>
              <a:rPr lang="ru-RU" sz="2000" dirty="0" smtClean="0"/>
              <a:t>ыкальн</a:t>
            </a:r>
            <a:r>
              <a:rPr lang="ru-RU" dirty="0" smtClean="0"/>
              <a:t>ое училище при Московской консерватории, преподаватель в музыкальной школе. </a:t>
            </a:r>
          </a:p>
          <a:p>
            <a:r>
              <a:rPr lang="ru-RU" dirty="0" smtClean="0"/>
              <a:t>Первая публикация в 1998 году в журнале </a:t>
            </a:r>
            <a:r>
              <a:rPr lang="ru-RU" dirty="0" err="1" smtClean="0"/>
              <a:t>Сатирикон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Первая книга – «Со шкафом на велосипеде» – вышла в свет в 2003 году. Автор пишет прозу, стихи, пьесы и сказки для детей; публиковался в журналах: «</a:t>
            </a:r>
            <a:r>
              <a:rPr lang="ru-RU" dirty="0" err="1" smtClean="0"/>
              <a:t>Сатирикон</a:t>
            </a:r>
            <a:r>
              <a:rPr lang="ru-RU" dirty="0" smtClean="0"/>
              <a:t>», «</a:t>
            </a:r>
            <a:r>
              <a:rPr lang="ru-RU" dirty="0" err="1" smtClean="0"/>
              <a:t>Куча-мала</a:t>
            </a:r>
            <a:r>
              <a:rPr lang="ru-RU" dirty="0" smtClean="0"/>
              <a:t>», «Магазин», «Миша», «Ералаш», «</a:t>
            </a:r>
            <a:r>
              <a:rPr lang="ru-RU" dirty="0" err="1" smtClean="0"/>
              <a:t>Мурзилка</a:t>
            </a:r>
            <a:r>
              <a:rPr lang="ru-RU" dirty="0" smtClean="0"/>
              <a:t>», «</a:t>
            </a:r>
            <a:r>
              <a:rPr lang="ru-RU" dirty="0" err="1" smtClean="0"/>
              <a:t>Кукумбер</a:t>
            </a:r>
            <a:r>
              <a:rPr lang="ru-RU" dirty="0" smtClean="0"/>
              <a:t>», «Колобок и Два жирафа», «Вовочка», «</a:t>
            </a:r>
            <a:r>
              <a:rPr lang="ru-RU" dirty="0" err="1" smtClean="0"/>
              <a:t>Тошка</a:t>
            </a:r>
            <a:r>
              <a:rPr lang="ru-RU" dirty="0" smtClean="0"/>
              <a:t>», «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0_87d7_3ca2fb3d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8900" y="0"/>
            <a:ext cx="5245100" cy="6667500"/>
          </a:xfrm>
          <a:prstGeom prst="rect">
            <a:avLst/>
          </a:prstGeom>
          <a:noFill/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52400" y="381000"/>
            <a:ext cx="3581400" cy="617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0033" y="585244"/>
            <a:ext cx="3286149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 Яковлевна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Бородицкая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переводчик, поэт.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Родилась в Москве.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Окончила Московский институт иностранных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языков имени Мориса Тореза. Автор 3 лирических сборников,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книг стихов для детей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Печаталась в журналах. Ведет передачу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Литературная аптека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Радио России. Преподает английский язык в МГУ.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1214996277_rakus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-23813"/>
            <a:ext cx="9144000" cy="688181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kand\My Documents\ко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385765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Анатольевич Махотин</a:t>
            </a:r>
            <a:endParaRPr lang="ru-RU" dirty="0"/>
          </a:p>
        </p:txBody>
      </p:sp>
      <p:pic>
        <p:nvPicPr>
          <p:cNvPr id="1026" name="Picture 2" descr="C:\Documents and Settings\kand\My Documents\махот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3286148" cy="48577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868" y="15716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Сергей Анатольевич Махотин родился в Сочи. Учился в   Литературном институте им. А. М. Горького в Москве. Много лет посвятил детской журналистике (, журнал «Костер», петербургское радио и Радио России, где и сейчас работает редактором).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kand\My Documents\груш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1615" y="1600200"/>
            <a:ext cx="362077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261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Литературное чтение 2 класс УМК «Перспективная начальная школа»</vt:lpstr>
      <vt:lpstr>Речевая разминка</vt:lpstr>
      <vt:lpstr>Артур Александрович Гиваргизов </vt:lpstr>
      <vt:lpstr>Слайд 4</vt:lpstr>
      <vt:lpstr>Слайд 5</vt:lpstr>
      <vt:lpstr>Слайд 6</vt:lpstr>
      <vt:lpstr>Сергей Анатольевич Махотин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2012-01-24T14:03:36Z</dcterms:created>
  <dcterms:modified xsi:type="dcterms:W3CDTF">2012-01-29T12:35:19Z</dcterms:modified>
</cp:coreProperties>
</file>