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7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9F69-FDAC-4709-B87F-31A4BEFD1AAA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A7313B-D28E-4F0C-A36A-262DB8D3B6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9F69-FDAC-4709-B87F-31A4BEFD1AAA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313B-D28E-4F0C-A36A-262DB8D3B6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9F69-FDAC-4709-B87F-31A4BEFD1AAA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313B-D28E-4F0C-A36A-262DB8D3B6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9F69-FDAC-4709-B87F-31A4BEFD1AAA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A7313B-D28E-4F0C-A36A-262DB8D3B6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9F69-FDAC-4709-B87F-31A4BEFD1AAA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313B-D28E-4F0C-A36A-262DB8D3B6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9F69-FDAC-4709-B87F-31A4BEFD1AAA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313B-D28E-4F0C-A36A-262DB8D3B6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9F69-FDAC-4709-B87F-31A4BEFD1AAA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5A7313B-D28E-4F0C-A36A-262DB8D3B6D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9F69-FDAC-4709-B87F-31A4BEFD1AAA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313B-D28E-4F0C-A36A-262DB8D3B6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9F69-FDAC-4709-B87F-31A4BEFD1AAA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313B-D28E-4F0C-A36A-262DB8D3B6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9F69-FDAC-4709-B87F-31A4BEFD1AAA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313B-D28E-4F0C-A36A-262DB8D3B6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9F69-FDAC-4709-B87F-31A4BEFD1AAA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313B-D28E-4F0C-A36A-262DB8D3B6D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739F69-FDAC-4709-B87F-31A4BEFD1AAA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A7313B-D28E-4F0C-A36A-262DB8D3B6D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429684" cy="2214578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к уроку по окружающему миру во 2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dirty="0" smtClean="0"/>
              <a:t>Выполнила учитель начальных классов </a:t>
            </a:r>
          </a:p>
          <a:p>
            <a:pPr algn="r"/>
            <a:r>
              <a:rPr lang="ru-RU" sz="2000" dirty="0" smtClean="0"/>
              <a:t>МБОУ «СОШ №1 г. </a:t>
            </a:r>
            <a:r>
              <a:rPr lang="ru-RU" sz="2000" dirty="0" err="1" smtClean="0"/>
              <a:t>Юрьев-Польского</a:t>
            </a:r>
            <a:r>
              <a:rPr lang="ru-RU" sz="2000" dirty="0" smtClean="0"/>
              <a:t>»</a:t>
            </a:r>
          </a:p>
          <a:p>
            <a:pPr algn="r"/>
            <a:r>
              <a:rPr lang="ru-RU" sz="2000" dirty="0" smtClean="0"/>
              <a:t>1 квалификационной категории</a:t>
            </a:r>
          </a:p>
          <a:p>
            <a:pPr algn="r"/>
            <a:r>
              <a:rPr lang="ru-RU" sz="2000" dirty="0" err="1" smtClean="0"/>
              <a:t>Дворецкая</a:t>
            </a:r>
            <a:r>
              <a:rPr lang="ru-RU" sz="2000" dirty="0" smtClean="0"/>
              <a:t> Наталья Викторовна</a:t>
            </a:r>
            <a:endParaRPr lang="ru-RU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Макаронные изделия</a:t>
            </a:r>
            <a:endParaRPr lang="ru-RU" dirty="0"/>
          </a:p>
        </p:txBody>
      </p:sp>
      <p:pic>
        <p:nvPicPr>
          <p:cNvPr id="4" name="Содержимое 3" descr="макарон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428736"/>
            <a:ext cx="6500858" cy="4572032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Овсяная каша</a:t>
            </a:r>
            <a:endParaRPr lang="ru-RU" dirty="0"/>
          </a:p>
        </p:txBody>
      </p:sp>
      <p:pic>
        <p:nvPicPr>
          <p:cNvPr id="5" name="Содержимое 4" descr="каша овсяная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1857364"/>
            <a:ext cx="3500462" cy="4643470"/>
          </a:xfrm>
        </p:spPr>
      </p:pic>
      <p:pic>
        <p:nvPicPr>
          <p:cNvPr id="8" name="Содержимое 7" descr="каш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1214422"/>
            <a:ext cx="3143250" cy="4419600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Консервированная кукуруза</a:t>
            </a:r>
            <a:endParaRPr lang="ru-RU" dirty="0"/>
          </a:p>
        </p:txBody>
      </p:sp>
      <p:pic>
        <p:nvPicPr>
          <p:cNvPr id="4" name="Содержимое 3" descr="консервированная кукуруз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285860"/>
            <a:ext cx="7000924" cy="4929222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ашин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357166"/>
            <a:ext cx="7572428" cy="5929354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омбайны</a:t>
            </a:r>
            <a:endParaRPr lang="ru-RU" dirty="0"/>
          </a:p>
        </p:txBody>
      </p:sp>
      <p:pic>
        <p:nvPicPr>
          <p:cNvPr id="5" name="Содержимое 4" descr="комбайн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390774"/>
            <a:ext cx="4191000" cy="3681431"/>
          </a:xfrm>
        </p:spPr>
      </p:pic>
      <p:pic>
        <p:nvPicPr>
          <p:cNvPr id="6" name="Содержимое 5" descr="комбайн 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428736"/>
            <a:ext cx="4210080" cy="3786214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Борона</a:t>
            </a:r>
            <a:endParaRPr lang="ru-RU" dirty="0"/>
          </a:p>
        </p:txBody>
      </p:sp>
      <p:pic>
        <p:nvPicPr>
          <p:cNvPr id="5" name="Содержимое 4" descr="борон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857496"/>
            <a:ext cx="4191000" cy="3752869"/>
          </a:xfrm>
        </p:spPr>
      </p:pic>
      <p:pic>
        <p:nvPicPr>
          <p:cNvPr id="6" name="Содержимое 5" descr="борона 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500174"/>
            <a:ext cx="4281518" cy="4000528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Трактор</a:t>
            </a:r>
            <a:endParaRPr lang="ru-RU" dirty="0"/>
          </a:p>
        </p:txBody>
      </p:sp>
      <p:pic>
        <p:nvPicPr>
          <p:cNvPr id="5" name="Содержимое 4" descr="трактор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3143248"/>
            <a:ext cx="4191000" cy="3210306"/>
          </a:xfrm>
        </p:spPr>
      </p:pic>
      <p:pic>
        <p:nvPicPr>
          <p:cNvPr id="6" name="Содержимое 5" descr="трактор с плугом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500174"/>
            <a:ext cx="4281518" cy="4000528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Уборочные работы в поле</a:t>
            </a:r>
            <a:endParaRPr lang="ru-RU" dirty="0"/>
          </a:p>
        </p:txBody>
      </p:sp>
      <p:pic>
        <p:nvPicPr>
          <p:cNvPr id="7" name="Содержимое 6" descr="уборка кукурузы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3286124"/>
            <a:ext cx="4191000" cy="3286904"/>
          </a:xfrm>
        </p:spPr>
      </p:pic>
      <p:pic>
        <p:nvPicPr>
          <p:cNvPr id="8" name="Содержимое 7" descr="уборочные работы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1500174"/>
            <a:ext cx="4495800" cy="3571900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Картофелеуборочный комбайн</a:t>
            </a:r>
            <a:endParaRPr lang="ru-RU" dirty="0"/>
          </a:p>
        </p:txBody>
      </p:sp>
      <p:pic>
        <p:nvPicPr>
          <p:cNvPr id="4" name="Содержимое 3" descr="картофелеуборочный комбай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00174"/>
            <a:ext cx="6429420" cy="4643470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Заготовка сена</a:t>
            </a:r>
            <a:endParaRPr lang="ru-RU" dirty="0"/>
          </a:p>
        </p:txBody>
      </p:sp>
      <p:pic>
        <p:nvPicPr>
          <p:cNvPr id="4" name="Содержимое 3" descr="заготовка се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8143932" cy="4714907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142985"/>
            <a:ext cx="8458200" cy="4932802"/>
          </a:xfrm>
        </p:spPr>
        <p:txBody>
          <a:bodyPr/>
          <a:lstStyle/>
          <a:p>
            <a:r>
              <a:rPr lang="ru-RU" dirty="0" smtClean="0"/>
              <a:t>Отчего зависит урожай зерновых?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Посевные работы</a:t>
            </a:r>
            <a:endParaRPr lang="ru-RU" dirty="0"/>
          </a:p>
        </p:txBody>
      </p:sp>
      <p:pic>
        <p:nvPicPr>
          <p:cNvPr id="4" name="Содержимое 3" descr="машина для посевных рабо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428736"/>
            <a:ext cx="6000792" cy="5000660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 урожая</a:t>
            </a:r>
            <a:endParaRPr lang="ru-RU" dirty="0"/>
          </a:p>
        </p:txBody>
      </p:sp>
      <p:pic>
        <p:nvPicPr>
          <p:cNvPr id="5" name="Содержимое 4" descr="в поле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571744"/>
            <a:ext cx="4071966" cy="4071966"/>
          </a:xfrm>
        </p:spPr>
      </p:pic>
      <p:pic>
        <p:nvPicPr>
          <p:cNvPr id="6" name="Содержимое 5" descr="уборка пшеницы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500174"/>
            <a:ext cx="4281518" cy="3643337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пшеница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В поле росла.</a:t>
            </a:r>
          </a:p>
          <a:p>
            <a:pPr>
              <a:buNone/>
            </a:pPr>
            <a:r>
              <a:rPr lang="ru-RU" sz="3200" dirty="0" smtClean="0"/>
              <a:t>Под жерновом была, </a:t>
            </a:r>
          </a:p>
          <a:p>
            <a:pPr>
              <a:buNone/>
            </a:pPr>
            <a:r>
              <a:rPr lang="ru-RU" sz="3200" dirty="0" smtClean="0"/>
              <a:t>Из печки на стол</a:t>
            </a:r>
          </a:p>
          <a:p>
            <a:pPr>
              <a:buNone/>
            </a:pPr>
            <a:r>
              <a:rPr lang="ru-RU" sz="3200" dirty="0" smtClean="0"/>
              <a:t>Караваем пришла.</a:t>
            </a:r>
            <a:endParaRPr lang="ru-RU" sz="3200" dirty="0"/>
          </a:p>
        </p:txBody>
      </p:sp>
      <p:pic>
        <p:nvPicPr>
          <p:cNvPr id="5" name="Содержимое 4" descr="пшениц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1428736"/>
            <a:ext cx="4186238" cy="4572031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рожь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006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Что две недели          зеленится, </a:t>
            </a:r>
          </a:p>
          <a:p>
            <a:pPr>
              <a:buNone/>
            </a:pPr>
            <a:r>
              <a:rPr lang="ru-RU" dirty="0" smtClean="0"/>
              <a:t>Две недели колосится,</a:t>
            </a:r>
          </a:p>
          <a:p>
            <a:pPr>
              <a:buNone/>
            </a:pPr>
            <a:r>
              <a:rPr lang="ru-RU" dirty="0" smtClean="0"/>
              <a:t>Две недели отцветает,</a:t>
            </a:r>
          </a:p>
          <a:p>
            <a:pPr>
              <a:buNone/>
            </a:pPr>
            <a:r>
              <a:rPr lang="ru-RU" dirty="0" smtClean="0"/>
              <a:t>Две недели наливает,</a:t>
            </a:r>
          </a:p>
          <a:p>
            <a:pPr>
              <a:buNone/>
            </a:pPr>
            <a:r>
              <a:rPr lang="ru-RU" dirty="0" smtClean="0"/>
              <a:t>Две недели подсыхает?</a:t>
            </a:r>
            <a:endParaRPr lang="ru-RU" dirty="0"/>
          </a:p>
        </p:txBody>
      </p:sp>
      <p:pic>
        <p:nvPicPr>
          <p:cNvPr id="5" name="Содержимое 4" descr="рожь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7686" y="1571612"/>
            <a:ext cx="4329114" cy="4572032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овёс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3200" dirty="0" smtClean="0"/>
              <a:t>В поле- метёлкой,</a:t>
            </a:r>
          </a:p>
          <a:p>
            <a:pPr>
              <a:buNone/>
            </a:pPr>
            <a:r>
              <a:rPr lang="ru-RU" sz="3200" dirty="0" smtClean="0"/>
              <a:t>В мешке – золотом.</a:t>
            </a:r>
            <a:endParaRPr lang="ru-RU" sz="3200" dirty="0"/>
          </a:p>
        </p:txBody>
      </p:sp>
      <p:pic>
        <p:nvPicPr>
          <p:cNvPr id="5" name="Содержимое 4" descr="овёс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7" y="1285860"/>
            <a:ext cx="3875788" cy="5038740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кукуруза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3200" dirty="0" smtClean="0"/>
              <a:t>У закутанных девиц</a:t>
            </a:r>
          </a:p>
          <a:p>
            <a:pPr>
              <a:buNone/>
            </a:pPr>
            <a:r>
              <a:rPr lang="ru-RU" sz="3200" dirty="0" smtClean="0"/>
              <a:t>Ветер косы шевелит.</a:t>
            </a:r>
            <a:endParaRPr lang="ru-RU" sz="3200" dirty="0"/>
          </a:p>
        </p:txBody>
      </p:sp>
      <p:pic>
        <p:nvPicPr>
          <p:cNvPr id="5" name="Содержимое 4" descr="кукуруз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1500174"/>
            <a:ext cx="4429156" cy="4714908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Какие продукты делают из зерна?</a:t>
            </a:r>
            <a:endParaRPr lang="ru-RU" sz="40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Хлебобулочные изделия</a:t>
            </a:r>
            <a:endParaRPr lang="ru-RU" dirty="0"/>
          </a:p>
        </p:txBody>
      </p:sp>
      <p:pic>
        <p:nvPicPr>
          <p:cNvPr id="5" name="Содержимое 4" descr="изделия из зерн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813904"/>
            <a:ext cx="4191000" cy="3329739"/>
          </a:xfrm>
        </p:spPr>
      </p:pic>
      <p:pic>
        <p:nvPicPr>
          <p:cNvPr id="6" name="Содержимое 5" descr="хлебобулочные изделия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285860"/>
            <a:ext cx="4252914" cy="3786214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Ржаной хлеб</a:t>
            </a:r>
            <a:endParaRPr lang="ru-RU" dirty="0"/>
          </a:p>
        </p:txBody>
      </p:sp>
      <p:pic>
        <p:nvPicPr>
          <p:cNvPr id="4" name="Содержимое 3" descr="ржаной хле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571612"/>
            <a:ext cx="5929354" cy="4786346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</TotalTime>
  <Words>124</Words>
  <Application>Microsoft Office PowerPoint</Application>
  <PresentationFormat>Экран (4:3)</PresentationFormat>
  <Paragraphs>43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Презентация к уроку по окружающему миру во 2 классе</vt:lpstr>
      <vt:lpstr>Отчего зависит урожай зерновых?</vt:lpstr>
      <vt:lpstr>пшеница</vt:lpstr>
      <vt:lpstr>рожь</vt:lpstr>
      <vt:lpstr>овёс</vt:lpstr>
      <vt:lpstr>кукуруза</vt:lpstr>
      <vt:lpstr>Слайд 7</vt:lpstr>
      <vt:lpstr>Хлебобулочные изделия</vt:lpstr>
      <vt:lpstr>Ржаной хлеб</vt:lpstr>
      <vt:lpstr>Макаронные изделия</vt:lpstr>
      <vt:lpstr>Овсяная каша</vt:lpstr>
      <vt:lpstr>Консервированная кукуруза</vt:lpstr>
      <vt:lpstr>Слайд 13</vt:lpstr>
      <vt:lpstr>Комбайны</vt:lpstr>
      <vt:lpstr>Борона</vt:lpstr>
      <vt:lpstr>Трактор</vt:lpstr>
      <vt:lpstr>Уборочные работы в поле</vt:lpstr>
      <vt:lpstr>Картофелеуборочный комбайн</vt:lpstr>
      <vt:lpstr>Заготовка сена</vt:lpstr>
      <vt:lpstr>Посевные работы</vt:lpstr>
      <vt:lpstr>Сбор урожая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чего зависит урожай зерновых?</dc:title>
  <dc:creator>Admin</dc:creator>
  <cp:lastModifiedBy>Admin</cp:lastModifiedBy>
  <cp:revision>6</cp:revision>
  <dcterms:created xsi:type="dcterms:W3CDTF">2012-12-16T14:21:41Z</dcterms:created>
  <dcterms:modified xsi:type="dcterms:W3CDTF">2012-12-16T15:14:26Z</dcterms:modified>
</cp:coreProperties>
</file>