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notesMasterIdLst>
    <p:notesMasterId r:id="rId20"/>
  </p:notesMasterIdLst>
  <p:sldIdLst>
    <p:sldId id="28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7" r:id="rId12"/>
    <p:sldId id="278" r:id="rId13"/>
    <p:sldId id="279" r:id="rId14"/>
    <p:sldId id="280" r:id="rId15"/>
    <p:sldId id="281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6D4F-D3D9-4F57-9D07-3FABF3006E2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9D53-7A1E-4C4A-A77E-13D09B2B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A427AC2-B4E6-4EC8-867E-18321077EBAA}" type="slidenum">
              <a:rPr lang="ru-RU" sz="1100">
                <a:solidFill>
                  <a:prstClr val="black"/>
                </a:solidFill>
                <a:latin typeface="Arial" charset="0"/>
                <a:ea typeface="MS Gothic" charset="-128"/>
              </a:rPr>
              <a:pPr defTabSz="393828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</a:t>
            </a:fld>
            <a:endParaRPr lang="ru-RU" sz="1100" dirty="0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93B91B50-3912-42ED-B945-7EA9F9E58473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58074BC7-9ED8-4BF7-AF85-DAEBE0C62381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EB368E60-8EED-478B-8E39-841524267FBB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9909B2B2-B3B5-44E4-B97F-BF8ECEA37017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4B878D8D-D577-4F66-B93C-38DA6CF7C86D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ADF1BA7F-DAED-4BEB-BF4F-2F211A0257CE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A8076BCC-798E-42A8-84B9-D54F65322A2E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9E400EC7-D2EC-43BC-99E1-BC5127A5C16D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B42C6735-E81E-4436-9BAD-348B169E44B2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2524CD01-A406-400A-B30E-DF834DE14374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</a:pPr>
            <a:fld id="{5C1222F5-BF42-411B-B603-CCD22A198DDD}" type="slidenum">
              <a:rPr lang="ru-RU" sz="13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pPr algn="r" defTabSz="407526" rtl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650" algn="l"/>
                  <a:tab pos="1313299" algn="l"/>
                  <a:tab pos="1969949" algn="l"/>
                </a:tabLst>
              </a:pPr>
              <a:t>‹#›</a:t>
            </a:fld>
            <a:endParaRPr lang="ru-RU" sz="1300" kern="120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ransition spd="med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algn="l"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>
              <a:ea typeface="MS Gothic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kern="1200">
              <a:ea typeface="MS Gothic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1C20D6F-2120-48C1-A92A-AA38984D91AE}" type="slidenum">
              <a:rPr lang="ru-RU" kern="1200">
                <a:ea typeface="MS Gothic" charset="-128"/>
              </a:rPr>
              <a:pPr defTabSz="407526" rtl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kern="1200">
              <a:ea typeface="MS Gothic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5000">
    <p:newsflash/>
  </p:transition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D7274-306C-4EAF-9BD9-C4AFB25A43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9EE7-BE20-4BE8-9372-1FE25405A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C0C0-27C9-4BD3-9F88-E00F420ED63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EA8C-DEB7-449B-8D6B-318D456E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Detskie-pesni-leto---eto-horosho33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885022">
            <a:off x="779919" y="1779067"/>
            <a:ext cx="7565799" cy="22997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-124"/>
              </a:avLst>
            </a:prstTxWarp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Летняя оздоровительная работа в МБДОУ «Березка»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младшей группы «Румяные щечки»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2015 год.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Detskie-pesni-leto---eto-horosho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5214942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7266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«А ну-ка, девочки, а ну-ка, мальчики!»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SDC130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2357431"/>
            <a:ext cx="3810026" cy="2857520"/>
          </a:xfrm>
          <a:prstGeom prst="round2DiagRect">
            <a:avLst/>
          </a:prstGeom>
        </p:spPr>
      </p:pic>
      <p:pic>
        <p:nvPicPr>
          <p:cNvPr id="5" name="Рисунок 4" descr="SDC130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9" y="3643315"/>
            <a:ext cx="3786182" cy="2839636"/>
          </a:xfrm>
          <a:prstGeom prst="round2DiagRect">
            <a:avLst>
              <a:gd name="adj1" fmla="val 30851"/>
              <a:gd name="adj2" fmla="val 0"/>
            </a:avLst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44085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Знаем – спорт полезен, берем пример со старших.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3" name="Рисунок 2" descr="DSCN15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000240"/>
            <a:ext cx="3929089" cy="2946817"/>
          </a:xfrm>
          <a:prstGeom prst="roundRect">
            <a:avLst/>
          </a:prstGeom>
        </p:spPr>
      </p:pic>
      <p:pic>
        <p:nvPicPr>
          <p:cNvPr id="4" name="Рисунок 3" descr="DSCN16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3357562"/>
            <a:ext cx="4095778" cy="3071833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369421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642D"/>
                </a:solidFill>
              </a:rPr>
              <a:t>Поиграли – можно и поработать!          Всё лето нас радовали наши цветы</a:t>
            </a:r>
            <a:endParaRPr lang="ru-RU" sz="3200" i="1" dirty="0">
              <a:solidFill>
                <a:srgbClr val="00642D"/>
              </a:solidFill>
            </a:endParaRPr>
          </a:p>
        </p:txBody>
      </p:sp>
      <p:pic>
        <p:nvPicPr>
          <p:cNvPr id="4" name="Рисунок 3" descr="DSCN16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1928802"/>
            <a:ext cx="5429288" cy="4071966"/>
          </a:xfrm>
          <a:prstGeom prst="teardrop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29798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Учимся играть в зоопарк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DSCN16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1437666"/>
            <a:ext cx="3571900" cy="2678924"/>
          </a:xfrm>
          <a:prstGeom prst="flowChartAlternateProcess">
            <a:avLst/>
          </a:prstGeom>
        </p:spPr>
      </p:pic>
      <p:pic>
        <p:nvPicPr>
          <p:cNvPr id="6" name="Рисунок 5" descr="DSCN16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3143248"/>
            <a:ext cx="3714777" cy="2786082"/>
          </a:xfrm>
          <a:prstGeom prst="flowChartAlternateProcess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00642D"/>
                </a:solidFill>
              </a:rPr>
              <a:t>В гостях у сказки.</a:t>
            </a:r>
            <a:endParaRPr lang="ru-RU" sz="3200" i="1" dirty="0">
              <a:solidFill>
                <a:srgbClr val="00642D"/>
              </a:solidFill>
            </a:endParaRPr>
          </a:p>
        </p:txBody>
      </p:sp>
      <p:pic>
        <p:nvPicPr>
          <p:cNvPr id="4" name="Рисунок 3" descr="DSCN1616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571612"/>
            <a:ext cx="4007555" cy="3429024"/>
          </a:xfrm>
          <a:prstGeom prst="roundRect">
            <a:avLst/>
          </a:prstGeom>
        </p:spPr>
      </p:pic>
      <p:pic>
        <p:nvPicPr>
          <p:cNvPr id="6" name="Рисунок 5" descr="DSCN16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2285992"/>
            <a:ext cx="3904935" cy="3857652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428603"/>
            <a:ext cx="8226720" cy="988505"/>
          </a:xfrm>
        </p:spPr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Радуемся солнышку</a:t>
            </a:r>
            <a:endParaRPr lang="ru-RU" i="1" dirty="0"/>
          </a:p>
        </p:txBody>
      </p:sp>
      <p:pic>
        <p:nvPicPr>
          <p:cNvPr id="3" name="Рисунок 2" descr="DSCN16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5852" y="1616261"/>
            <a:ext cx="6357982" cy="4768486"/>
          </a:xfrm>
          <a:prstGeom prst="round2Diag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Вот такое наше лето!</a:t>
            </a:r>
            <a:endParaRPr lang="ru-RU" dirty="0"/>
          </a:p>
        </p:txBody>
      </p:sp>
      <p:pic>
        <p:nvPicPr>
          <p:cNvPr id="5" name="Содержимое 4" descr="2908201329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57290" y="1500174"/>
            <a:ext cx="5972435" cy="4479325"/>
          </a:xfrm>
          <a:prstGeom prst="flowChartAlternateProcess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rgbClr val="00642D"/>
                </a:solidFill>
                <a:cs typeface="AngsanaUPC" pitchFamily="18" charset="-34"/>
              </a:rPr>
              <a:t>Летние денечки встречают «Румяные щечки»!</a:t>
            </a:r>
            <a:endParaRPr lang="ru-RU" i="1" dirty="0">
              <a:solidFill>
                <a:srgbClr val="00642D"/>
              </a:solidFill>
              <a:cs typeface="AngsanaUPC" pitchFamily="18" charset="-34"/>
            </a:endParaRPr>
          </a:p>
        </p:txBody>
      </p:sp>
      <p:pic>
        <p:nvPicPr>
          <p:cNvPr id="4" name="Содержимое 3" descr="Фото00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00174"/>
            <a:ext cx="6572296" cy="4686698"/>
          </a:xfrm>
          <a:prstGeom prst="cloud">
            <a:avLst/>
          </a:prstGeom>
        </p:spPr>
      </p:pic>
      <p:sp>
        <p:nvSpPr>
          <p:cNvPr id="7" name="Солнце 6"/>
          <p:cNvSpPr/>
          <p:nvPr/>
        </p:nvSpPr>
        <p:spPr bwMode="auto">
          <a:xfrm rot="20555145">
            <a:off x="1253057" y="1743293"/>
            <a:ext cx="1928826" cy="1985849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42D"/>
                </a:solidFill>
              </a:rPr>
              <a:t/>
            </a:r>
            <a:br>
              <a:rPr lang="ru-RU" dirty="0" smtClean="0">
                <a:solidFill>
                  <a:srgbClr val="00642D"/>
                </a:solidFill>
              </a:rPr>
            </a:br>
            <a:r>
              <a:rPr lang="ru-RU" i="1" dirty="0" smtClean="0">
                <a:solidFill>
                  <a:srgbClr val="00642D"/>
                </a:solidFill>
              </a:rPr>
              <a:t>Раз, два, три, четыре, пять</a:t>
            </a:r>
            <a:br>
              <a:rPr lang="ru-RU" i="1" dirty="0" smtClean="0">
                <a:solidFill>
                  <a:srgbClr val="00642D"/>
                </a:solidFill>
              </a:rPr>
            </a:br>
            <a:r>
              <a:rPr lang="ru-RU" i="1" dirty="0" smtClean="0">
                <a:solidFill>
                  <a:srgbClr val="00642D"/>
                </a:solidFill>
              </a:rPr>
              <a:t>отправляемся гулять!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7" name="Содержимое 6" descr="Фото00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162" y="1604963"/>
            <a:ext cx="6032500" cy="4524375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642D"/>
                </a:solidFill>
              </a:rPr>
              <a:t>Путешествуем на волшебной машине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785926"/>
            <a:ext cx="6032500" cy="4524375"/>
          </a:xfrm>
          <a:prstGeom prst="round2DiagRect">
            <a:avLst/>
          </a:prstGeom>
        </p:spPr>
      </p:pic>
      <p:sp>
        <p:nvSpPr>
          <p:cNvPr id="5" name="5-конечная звезда 4"/>
          <p:cNvSpPr/>
          <p:nvPr/>
        </p:nvSpPr>
        <p:spPr bwMode="auto">
          <a:xfrm>
            <a:off x="5715008" y="1142984"/>
            <a:ext cx="428628" cy="428628"/>
          </a:xfrm>
          <a:prstGeom prst="star5">
            <a:avLst>
              <a:gd name="adj" fmla="val 28287"/>
              <a:gd name="hf" fmla="val 105146"/>
              <a:gd name="vf" fmla="val 1105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5-конечная звезда 5"/>
          <p:cNvSpPr/>
          <p:nvPr/>
        </p:nvSpPr>
        <p:spPr bwMode="auto">
          <a:xfrm>
            <a:off x="2928926" y="1142984"/>
            <a:ext cx="500066" cy="428628"/>
          </a:xfrm>
          <a:prstGeom prst="star5">
            <a:avLst>
              <a:gd name="adj" fmla="val 30584"/>
              <a:gd name="hf" fmla="val 105146"/>
              <a:gd name="vf" fmla="val 1105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42D"/>
                </a:solidFill>
              </a:rPr>
              <a:t/>
            </a:r>
            <a:br>
              <a:rPr lang="ru-RU" dirty="0" smtClean="0">
                <a:solidFill>
                  <a:srgbClr val="00642D"/>
                </a:solidFill>
              </a:rPr>
            </a:br>
            <a:r>
              <a:rPr lang="ru-RU" i="1" dirty="0" smtClean="0">
                <a:solidFill>
                  <a:srgbClr val="00642D"/>
                </a:solidFill>
              </a:rPr>
              <a:t>Передаем «Привет!» с необитаемого острова.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785926"/>
            <a:ext cx="6032500" cy="4524375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42D"/>
                </a:solidFill>
              </a:rPr>
              <a:t/>
            </a:r>
            <a:br>
              <a:rPr lang="ru-RU" dirty="0" smtClean="0">
                <a:solidFill>
                  <a:srgbClr val="00642D"/>
                </a:solidFill>
              </a:rPr>
            </a:br>
            <a:r>
              <a:rPr lang="ru-RU" i="1" dirty="0" smtClean="0">
                <a:solidFill>
                  <a:srgbClr val="00642D"/>
                </a:solidFill>
              </a:rPr>
              <a:t>Там на неведомых дорожках следы неведомых зверей.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643050"/>
            <a:ext cx="6032500" cy="4524375"/>
          </a:xfrm>
          <a:prstGeom prst="ellipse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Солнечные ванны принимали, головные уборы не забывали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162" y="1604963"/>
            <a:ext cx="6032500" cy="4524375"/>
          </a:xfrm>
          <a:prstGeom prst="hexagon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42D"/>
                </a:solidFill>
              </a:rPr>
              <a:t>Веселая гимнастика 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Фото01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448374"/>
            <a:ext cx="6500858" cy="4875642"/>
          </a:xfrm>
          <a:prstGeom prst="dodecagon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144085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42D"/>
                </a:solidFill>
              </a:rPr>
              <a:t>На улице дождь, а мы наряжаемся.</a:t>
            </a:r>
            <a:endParaRPr lang="ru-RU" i="1" dirty="0">
              <a:solidFill>
                <a:srgbClr val="00642D"/>
              </a:solidFill>
            </a:endParaRPr>
          </a:p>
        </p:txBody>
      </p:sp>
      <p:pic>
        <p:nvPicPr>
          <p:cNvPr id="4" name="Содержимое 3" descr="SDC130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1" y="1857364"/>
            <a:ext cx="3619525" cy="2714643"/>
          </a:xfrm>
          <a:prstGeom prst="roundRect">
            <a:avLst/>
          </a:prstGeom>
        </p:spPr>
      </p:pic>
      <p:pic>
        <p:nvPicPr>
          <p:cNvPr id="5" name="Рисунок 4" descr="SDC130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3" y="3429001"/>
            <a:ext cx="3905245" cy="2928933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85</Words>
  <Application>Microsoft Office PowerPoint</Application>
  <PresentationFormat>Экран (4:3)</PresentationFormat>
  <Paragraphs>19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2_Тема Office</vt:lpstr>
      <vt:lpstr>Специальное оформление</vt:lpstr>
      <vt:lpstr>1_Специальное оформление</vt:lpstr>
      <vt:lpstr>Слайд 1</vt:lpstr>
      <vt:lpstr> Летние денечки встречают «Румяные щечки»!</vt:lpstr>
      <vt:lpstr> Раз, два, три, четыре, пять отправляемся гулять!</vt:lpstr>
      <vt:lpstr> Путешествуем на волшебной машине</vt:lpstr>
      <vt:lpstr> Передаем «Привет!» с необитаемого острова.</vt:lpstr>
      <vt:lpstr> Там на неведомых дорожках следы неведомых зверей.</vt:lpstr>
      <vt:lpstr>Солнечные ванны принимали, головные уборы не забывали</vt:lpstr>
      <vt:lpstr>Веселая гимнастика </vt:lpstr>
      <vt:lpstr>На улице дождь, а мы наряжаемся.</vt:lpstr>
      <vt:lpstr>«А ну-ка, девочки, а ну-ка, мальчики!»</vt:lpstr>
      <vt:lpstr>Знаем – спорт полезен, берем пример со старших.</vt:lpstr>
      <vt:lpstr>Поиграли – можно и поработать!          Всё лето нас радовали наши цветы</vt:lpstr>
      <vt:lpstr>Учимся играть в зоопарк</vt:lpstr>
      <vt:lpstr>В гостях у сказки.</vt:lpstr>
      <vt:lpstr>Радуемся солнышку</vt:lpstr>
      <vt:lpstr>Вот такое наше лето!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</cp:lastModifiedBy>
  <cp:revision>51</cp:revision>
  <dcterms:created xsi:type="dcterms:W3CDTF">2013-07-16T12:27:22Z</dcterms:created>
  <dcterms:modified xsi:type="dcterms:W3CDTF">2015-09-22T17:09:31Z</dcterms:modified>
</cp:coreProperties>
</file>