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4" r:id="rId3"/>
    <p:sldId id="266" r:id="rId4"/>
    <p:sldId id="265" r:id="rId5"/>
    <p:sldId id="259" r:id="rId6"/>
    <p:sldId id="262" r:id="rId7"/>
    <p:sldId id="260" r:id="rId8"/>
    <p:sldId id="263" r:id="rId9"/>
    <p:sldId id="258" r:id="rId10"/>
    <p:sldId id="261" r:id="rId11"/>
    <p:sldId id="25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12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58426E-EA6D-4AB9-9CD8-D2253C3ED246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9ECA4CA-A05E-4C1C-99E9-0CDA471316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58426E-EA6D-4AB9-9CD8-D2253C3ED246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ECA4CA-A05E-4C1C-99E9-0CDA471316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58426E-EA6D-4AB9-9CD8-D2253C3ED246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ECA4CA-A05E-4C1C-99E9-0CDA471316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58426E-EA6D-4AB9-9CD8-D2253C3ED246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ECA4CA-A05E-4C1C-99E9-0CDA471316A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58426E-EA6D-4AB9-9CD8-D2253C3ED246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ECA4CA-A05E-4C1C-99E9-0CDA471316A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58426E-EA6D-4AB9-9CD8-D2253C3ED246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ECA4CA-A05E-4C1C-99E9-0CDA471316A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58426E-EA6D-4AB9-9CD8-D2253C3ED246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ECA4CA-A05E-4C1C-99E9-0CDA471316A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58426E-EA6D-4AB9-9CD8-D2253C3ED246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ECA4CA-A05E-4C1C-99E9-0CDA471316A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58426E-EA6D-4AB9-9CD8-D2253C3ED246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ECA4CA-A05E-4C1C-99E9-0CDA471316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258426E-EA6D-4AB9-9CD8-D2253C3ED246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ECA4CA-A05E-4C1C-99E9-0CDA471316A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58426E-EA6D-4AB9-9CD8-D2253C3ED246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9ECA4CA-A05E-4C1C-99E9-0CDA471316A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258426E-EA6D-4AB9-9CD8-D2253C3ED246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9ECA4CA-A05E-4C1C-99E9-0CDA471316A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G"/><Relationship Id="rId4" Type="http://schemas.openxmlformats.org/officeDocument/2006/relationships/image" Target="../media/image24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9600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96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96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9600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9600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9600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СИСТЕМЫ</a:t>
            </a:r>
            <a:endParaRPr lang="ru-RU" sz="9600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22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5793" y="2924944"/>
            <a:ext cx="3600000" cy="3600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48" t="4106" r="12607" b="4180"/>
          <a:stretch/>
        </p:blipFill>
        <p:spPr>
          <a:xfrm>
            <a:off x="5364088" y="3108890"/>
            <a:ext cx="3600000" cy="374911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9493"/>
            <a:ext cx="4515556" cy="30600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15" r="16684"/>
          <a:stretch/>
        </p:blipFill>
        <p:spPr>
          <a:xfrm>
            <a:off x="251520" y="116642"/>
            <a:ext cx="2880000" cy="3157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5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836712"/>
            <a:ext cx="9319163" cy="3549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ВЫВОД:</a:t>
            </a:r>
            <a:r>
              <a:rPr lang="ru-RU" sz="4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	</a:t>
            </a:r>
            <a:r>
              <a:rPr lang="ru-RU" sz="4400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ИЗМЕНЕНИЕ </a:t>
            </a:r>
          </a:p>
          <a:p>
            <a:r>
              <a:rPr lang="ru-RU" sz="4400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ФУНКЦИ СИСТЕМЫ </a:t>
            </a:r>
          </a:p>
          <a:p>
            <a:r>
              <a:rPr lang="ru-RU" sz="4400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ВЛЕЧЕТ ЗА СОБОЙ </a:t>
            </a:r>
          </a:p>
          <a:p>
            <a:r>
              <a:rPr lang="ru-RU" sz="4400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ИЗМЕНЕНИЕ </a:t>
            </a:r>
          </a:p>
          <a:p>
            <a:r>
              <a:rPr lang="ru-RU" sz="4400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САМОЙ СИСТЕМЫ</a:t>
            </a:r>
            <a:endParaRPr lang="ru-RU" sz="4400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84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268760"/>
            <a:ext cx="7965642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КАЖДАЯ СИСТЕМА </a:t>
            </a:r>
          </a:p>
          <a:p>
            <a:r>
              <a:rPr lang="ru-RU" sz="6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ВЫПОЛНЯЕТ </a:t>
            </a:r>
          </a:p>
          <a:p>
            <a:r>
              <a:rPr lang="ru-RU" sz="6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ОПРЕДЕЛЕННЫЕ</a:t>
            </a:r>
          </a:p>
          <a:p>
            <a:r>
              <a:rPr lang="ru-RU" sz="6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ФУНКЦИИ</a:t>
            </a:r>
            <a:endParaRPr lang="ru-RU" sz="6000" dirty="0">
              <a:solidFill>
                <a:schemeClr val="accent4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64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92696"/>
            <a:ext cx="878497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Цель</a:t>
            </a:r>
            <a:r>
              <a:rPr lang="ru-RU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r>
              <a:rPr lang="ru-RU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Подтвердить или опровергнуть</a:t>
            </a:r>
          </a:p>
          <a:p>
            <a:r>
              <a:rPr lang="ru-RU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гипотезу о том, что изменение </a:t>
            </a:r>
          </a:p>
          <a:p>
            <a:r>
              <a:rPr lang="ru-RU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функции системы ведет к </a:t>
            </a:r>
          </a:p>
          <a:p>
            <a:r>
              <a:rPr lang="ru-RU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изменению самой системы.</a:t>
            </a:r>
            <a:endParaRPr lang="ru-RU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280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3" y="548680"/>
            <a:ext cx="878497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План работы</a:t>
            </a:r>
            <a:r>
              <a:rPr lang="ru-RU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Название системы (определить названия подсистем).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Определить функции подсистем, </a:t>
            </a:r>
            <a:b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показать как изменение</a:t>
            </a:r>
            <a:b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функции системы влияет на ее вид (влияет на саму систему).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Сделать вывод.</a:t>
            </a:r>
          </a:p>
          <a:p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7942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07" t="17835" r="24982" b="-745"/>
          <a:stretch/>
        </p:blipFill>
        <p:spPr>
          <a:xfrm>
            <a:off x="1043608" y="3284984"/>
            <a:ext cx="3352960" cy="272454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3960000" cy="2970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116633"/>
            <a:ext cx="3122450" cy="3600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353" y="4005064"/>
            <a:ext cx="3168000" cy="2385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05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4005064"/>
            <a:ext cx="4356000" cy="245025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91" r="19684"/>
          <a:stretch/>
        </p:blipFill>
        <p:spPr>
          <a:xfrm>
            <a:off x="223315" y="0"/>
            <a:ext cx="2498011" cy="4320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9768" y="2933501"/>
            <a:ext cx="2143125" cy="21431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768" y="217141"/>
            <a:ext cx="3810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01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88640"/>
            <a:ext cx="3240000" cy="215136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208" y="116632"/>
            <a:ext cx="3600000" cy="2700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96"/>
          <a:stretch/>
        </p:blipFill>
        <p:spPr>
          <a:xfrm>
            <a:off x="395536" y="2795883"/>
            <a:ext cx="3537361" cy="299923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888640"/>
            <a:ext cx="4680000" cy="373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6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373651"/>
            <a:ext cx="1809750" cy="252412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85713"/>
            <a:ext cx="2111264" cy="2700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032" y="3140968"/>
            <a:ext cx="3552000" cy="2664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375673"/>
            <a:ext cx="2880000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60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284984"/>
            <a:ext cx="3600000" cy="263285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08097"/>
            <a:ext cx="3600000" cy="239655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08097"/>
            <a:ext cx="3600000" cy="236860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064" y="4007481"/>
            <a:ext cx="3726000" cy="24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02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108</TotalTime>
  <Words>40</Words>
  <Application>Microsoft Office PowerPoint</Application>
  <PresentationFormat>Экран (4:3)</PresentationFormat>
  <Paragraphs>19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   СИСТЕМЫ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СИСТЕМЫ</dc:title>
  <dc:creator>Учитель</dc:creator>
  <cp:lastModifiedBy>Учитель</cp:lastModifiedBy>
  <cp:revision>13</cp:revision>
  <dcterms:created xsi:type="dcterms:W3CDTF">2015-10-06T13:47:29Z</dcterms:created>
  <dcterms:modified xsi:type="dcterms:W3CDTF">2015-10-09T11:34:20Z</dcterms:modified>
</cp:coreProperties>
</file>