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78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«Выявление одаренности школьника на уроках физической культуры, во внеурочной познавательной и воспитательной деятельности».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160240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/>
              <a:t>Подготовил:</a:t>
            </a:r>
          </a:p>
          <a:p>
            <a:pPr algn="r"/>
            <a:r>
              <a:rPr lang="ru-RU" b="1" dirty="0" smtClean="0"/>
              <a:t> учитель физической культуры  </a:t>
            </a:r>
          </a:p>
          <a:p>
            <a:pPr algn="r"/>
            <a:r>
              <a:rPr lang="ru-RU" b="1" dirty="0" smtClean="0"/>
              <a:t>МБОУ СОШ №1</a:t>
            </a:r>
          </a:p>
          <a:p>
            <a:pPr algn="r"/>
            <a:r>
              <a:rPr lang="ru-RU" b="1" dirty="0" smtClean="0"/>
              <a:t>Дымченко В.В.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7764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7416824" cy="4680520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2000" b="1" dirty="0"/>
              <a:t>Вывод:</a:t>
            </a:r>
            <a:r>
              <a:rPr lang="ru-RU" sz="2000" dirty="0"/>
              <a:t> </a:t>
            </a:r>
            <a:endParaRPr lang="ru-RU" sz="2000" dirty="0" smtClean="0"/>
          </a:p>
          <a:p>
            <a:pPr indent="0" algn="ctr">
              <a:buNone/>
            </a:pPr>
            <a:endParaRPr lang="ru-RU" sz="2000" dirty="0"/>
          </a:p>
          <a:p>
            <a:pPr indent="0" algn="ctr">
              <a:buNone/>
            </a:pPr>
            <a:r>
              <a:rPr lang="ru-RU" sz="2000" dirty="0"/>
              <a:t>Работа над программой профессионального самообразования поможет мне повысить свой теоретический, научно-методический уровень, профессиональное мастерство и </a:t>
            </a:r>
            <a:r>
              <a:rPr lang="ru-RU" sz="2000" dirty="0" smtClean="0"/>
              <a:t>компетентность, в следствии чего улучшится и качество образования, работа с детьми станет более плодотворной!</a:t>
            </a:r>
            <a:endParaRPr lang="ru-RU" sz="2000" dirty="0"/>
          </a:p>
          <a:p>
            <a:pPr indent="0" algn="ctr"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24455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24744"/>
            <a:ext cx="6400800" cy="4361657"/>
          </a:xfrm>
        </p:spPr>
        <p:txBody>
          <a:bodyPr>
            <a:normAutofit/>
          </a:bodyPr>
          <a:lstStyle/>
          <a:p>
            <a:pPr indent="0" algn="ctr">
              <a:buNone/>
            </a:pPr>
            <a:endParaRPr lang="ru-RU" sz="4000" dirty="0" smtClean="0"/>
          </a:p>
          <a:p>
            <a:pPr indent="0" algn="ctr">
              <a:buNone/>
            </a:pPr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297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r">
              <a:buNone/>
            </a:pPr>
            <a:r>
              <a:rPr lang="ru-RU" sz="2800" i="1" dirty="0"/>
              <a:t>«Не следует ложиться спать прежде,  чем не скажешь себе, </a:t>
            </a:r>
            <a:r>
              <a:rPr lang="ru-RU" sz="2800" i="1" dirty="0" smtClean="0"/>
              <a:t>что </a:t>
            </a:r>
            <a:r>
              <a:rPr lang="ru-RU" sz="2800" i="1" dirty="0"/>
              <a:t>за день ты чему-то научился...»</a:t>
            </a:r>
            <a:br>
              <a:rPr lang="ru-RU" sz="2800" i="1" dirty="0"/>
            </a:br>
            <a:r>
              <a:rPr lang="ru-RU" sz="2800" i="1" dirty="0" err="1"/>
              <a:t>Г.Лихтенберг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6662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Самообразование, мотивы, этапы, достижения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700808"/>
            <a:ext cx="6400800" cy="3785593"/>
          </a:xfrm>
        </p:spPr>
        <p:txBody>
          <a:bodyPr/>
          <a:lstStyle/>
          <a:p>
            <a:pPr indent="0" algn="ctr">
              <a:buNone/>
            </a:pPr>
            <a:r>
              <a:rPr lang="ru-RU" b="1" dirty="0"/>
              <a:t>Мотивы:</a:t>
            </a:r>
            <a:endParaRPr lang="ru-RU" dirty="0"/>
          </a:p>
          <a:p>
            <a:r>
              <a:rPr lang="ru-RU" dirty="0"/>
              <a:t>Ежедневная работа с информацией. </a:t>
            </a:r>
            <a:endParaRPr lang="ru-RU" dirty="0" smtClean="0"/>
          </a:p>
          <a:p>
            <a:r>
              <a:rPr lang="ru-RU" dirty="0"/>
              <a:t>Желание творчества. </a:t>
            </a:r>
            <a:endParaRPr lang="ru-RU" dirty="0" smtClean="0"/>
          </a:p>
          <a:p>
            <a:r>
              <a:rPr lang="ru-RU" dirty="0" smtClean="0"/>
              <a:t>Изменения</a:t>
            </a:r>
            <a:r>
              <a:rPr lang="ru-RU" dirty="0"/>
              <a:t>, происходящие в жизни общества. </a:t>
            </a:r>
            <a:endParaRPr lang="ru-RU" dirty="0" smtClean="0"/>
          </a:p>
          <a:p>
            <a:r>
              <a:rPr lang="ru-RU" dirty="0"/>
              <a:t>Общественное мнение. </a:t>
            </a:r>
            <a:endParaRPr lang="ru-RU" dirty="0" smtClean="0"/>
          </a:p>
          <a:p>
            <a:r>
              <a:rPr lang="ru-RU" dirty="0"/>
              <a:t>Материальное стимулирование. </a:t>
            </a:r>
            <a:endParaRPr lang="ru-RU" dirty="0" smtClean="0"/>
          </a:p>
          <a:p>
            <a:r>
              <a:rPr lang="ru-RU" dirty="0"/>
              <a:t>Интерес. </a:t>
            </a:r>
          </a:p>
        </p:txBody>
      </p:sp>
    </p:spTree>
    <p:extLst>
      <p:ext uri="{BB962C8B-B14F-4D97-AF65-F5344CB8AC3E}">
        <p14:creationId xmlns:p14="http://schemas.microsoft.com/office/powerpoint/2010/main" val="204164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68760"/>
            <a:ext cx="6400800" cy="4217641"/>
          </a:xfrm>
        </p:spPr>
        <p:txBody>
          <a:bodyPr/>
          <a:lstStyle/>
          <a:p>
            <a:pPr indent="0" algn="ctr">
              <a:buNone/>
            </a:pPr>
            <a:r>
              <a:rPr lang="ru-RU" sz="2000" b="1" dirty="0"/>
              <a:t>Направления самообразования учителя:</a:t>
            </a:r>
            <a:endParaRPr lang="ru-RU" sz="2000" dirty="0"/>
          </a:p>
          <a:p>
            <a:r>
              <a:rPr lang="ru-RU" b="1" dirty="0"/>
              <a:t>I. Профессиональное:</a:t>
            </a:r>
            <a:endParaRPr lang="ru-RU" dirty="0"/>
          </a:p>
          <a:p>
            <a:r>
              <a:rPr lang="ru-RU" b="1" dirty="0"/>
              <a:t>II. Психолого-педагогическое</a:t>
            </a:r>
            <a:endParaRPr lang="ru-RU" dirty="0"/>
          </a:p>
          <a:p>
            <a:r>
              <a:rPr lang="ru-RU" b="1" dirty="0"/>
              <a:t>III. Методическое:</a:t>
            </a:r>
            <a:endParaRPr lang="ru-RU" dirty="0"/>
          </a:p>
          <a:p>
            <a:r>
              <a:rPr lang="en-US" b="1" dirty="0"/>
              <a:t>IV</a:t>
            </a:r>
            <a:r>
              <a:rPr lang="ru-RU" b="1" dirty="0"/>
              <a:t>. </a:t>
            </a:r>
            <a:r>
              <a:rPr lang="ru-RU" b="1" dirty="0" smtClean="0"/>
              <a:t>ИКТ</a:t>
            </a:r>
          </a:p>
          <a:p>
            <a:r>
              <a:rPr lang="en-US" b="1" dirty="0"/>
              <a:t>V</a:t>
            </a:r>
            <a:r>
              <a:rPr lang="ru-RU" b="1" dirty="0"/>
              <a:t>. Охрана </a:t>
            </a:r>
            <a:r>
              <a:rPr lang="ru-RU" b="1" dirty="0" smtClean="0"/>
              <a:t>здоровья</a:t>
            </a:r>
          </a:p>
          <a:p>
            <a:r>
              <a:rPr lang="en-US" b="1" dirty="0"/>
              <a:t>VI</a:t>
            </a:r>
            <a:r>
              <a:rPr lang="ru-RU" b="1" dirty="0"/>
              <a:t>. Интересы и хобби</a:t>
            </a:r>
            <a:endParaRPr lang="ru-RU" dirty="0"/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30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96752"/>
            <a:ext cx="6400800" cy="4289649"/>
          </a:xfrm>
        </p:spPr>
        <p:txBody>
          <a:bodyPr>
            <a:normAutofit fontScale="92500"/>
          </a:bodyPr>
          <a:lstStyle/>
          <a:p>
            <a:pPr indent="0" algn="ctr">
              <a:buNone/>
            </a:pPr>
            <a:r>
              <a:rPr lang="ru-RU" sz="2200" b="1" dirty="0"/>
              <a:t>Формы представления результатов педагогической деятельности учителя</a:t>
            </a:r>
            <a:r>
              <a:rPr lang="ru-RU" sz="2200" b="1" dirty="0" smtClean="0"/>
              <a:t>:</a:t>
            </a:r>
          </a:p>
          <a:p>
            <a:pPr lvl="0"/>
            <a:r>
              <a:rPr lang="ru-RU" dirty="0"/>
              <a:t>Серия учебных занятий</a:t>
            </a:r>
          </a:p>
          <a:p>
            <a:pPr lvl="0"/>
            <a:r>
              <a:rPr lang="ru-RU" dirty="0"/>
              <a:t>Методическая продукция</a:t>
            </a:r>
          </a:p>
          <a:p>
            <a:pPr lvl="0"/>
            <a:r>
              <a:rPr lang="ru-RU" dirty="0"/>
              <a:t>Портфолио</a:t>
            </a:r>
          </a:p>
          <a:p>
            <a:pPr lvl="0"/>
            <a:r>
              <a:rPr lang="ru-RU" dirty="0"/>
              <a:t>Собеседование</a:t>
            </a:r>
          </a:p>
          <a:p>
            <a:pPr lvl="0"/>
            <a:r>
              <a:rPr lang="ru-RU" dirty="0"/>
              <a:t>Творческий отчет</a:t>
            </a:r>
          </a:p>
          <a:p>
            <a:pPr lvl="0"/>
            <a:r>
              <a:rPr lang="ru-RU" dirty="0"/>
              <a:t>Представление результатов педагогической деятельности</a:t>
            </a:r>
          </a:p>
          <a:p>
            <a:pPr lvl="0"/>
            <a:r>
              <a:rPr lang="ru-RU" dirty="0"/>
              <a:t>Мастер-класс</a:t>
            </a:r>
          </a:p>
          <a:p>
            <a:pPr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51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24744"/>
            <a:ext cx="6400800" cy="4361657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2000" b="1" dirty="0" smtClean="0"/>
              <a:t>Предполагаемые </a:t>
            </a:r>
            <a:r>
              <a:rPr lang="ru-RU" sz="2000" b="1" dirty="0"/>
              <a:t>результаты: </a:t>
            </a:r>
            <a:endParaRPr lang="ru-RU" sz="2000" b="1" dirty="0" smtClean="0"/>
          </a:p>
          <a:p>
            <a:pPr indent="0" algn="ctr">
              <a:buNone/>
            </a:pPr>
            <a:endParaRPr lang="ru-RU" sz="2000" b="1" dirty="0"/>
          </a:p>
          <a:p>
            <a:pPr indent="0" algn="ctr">
              <a:buNone/>
            </a:pPr>
            <a:r>
              <a:rPr lang="ru-RU" sz="2000" dirty="0" smtClean="0"/>
              <a:t>Победители и призеры, </a:t>
            </a:r>
            <a:r>
              <a:rPr lang="ru-RU" sz="2000" dirty="0"/>
              <a:t>городских, окружных, всероссийских. соревнований, фестивалей, конкурсов.</a:t>
            </a:r>
          </a:p>
        </p:txBody>
      </p:sp>
    </p:spTree>
    <p:extLst>
      <p:ext uri="{BB962C8B-B14F-4D97-AF65-F5344CB8AC3E}">
        <p14:creationId xmlns:p14="http://schemas.microsoft.com/office/powerpoint/2010/main" val="57995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96752"/>
            <a:ext cx="6400800" cy="4289649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2000" b="1" dirty="0"/>
              <a:t>Форма самообразования: </a:t>
            </a:r>
            <a:endParaRPr lang="ru-RU" sz="2000" b="1" dirty="0" smtClean="0"/>
          </a:p>
          <a:p>
            <a:pPr marL="342900" indent="-342900" algn="ctr"/>
            <a:endParaRPr lang="ru-RU" sz="2000" dirty="0" smtClean="0"/>
          </a:p>
          <a:p>
            <a:pPr marL="342900" indent="-342900" algn="ctr"/>
            <a:r>
              <a:rPr lang="ru-RU" sz="2000" dirty="0" smtClean="0"/>
              <a:t>Методическая форма;</a:t>
            </a:r>
          </a:p>
          <a:p>
            <a:pPr marL="342900" indent="-342900" algn="ctr"/>
            <a:r>
              <a:rPr lang="ru-RU" sz="2000" dirty="0" smtClean="0"/>
              <a:t>Практическая форма.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648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24744"/>
            <a:ext cx="6400800" cy="4361657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2000" b="1" dirty="0"/>
              <a:t>Ожидаемый результат: </a:t>
            </a:r>
            <a:endParaRPr lang="ru-RU" sz="2000" b="1" dirty="0" smtClean="0"/>
          </a:p>
          <a:p>
            <a:pPr indent="0" algn="ctr">
              <a:buNone/>
            </a:pPr>
            <a:endParaRPr lang="ru-RU" sz="2000" b="1" dirty="0"/>
          </a:p>
          <a:p>
            <a:pPr indent="0" algn="ctr">
              <a:buNone/>
            </a:pPr>
            <a:r>
              <a:rPr lang="ru-RU" sz="2000" dirty="0" smtClean="0"/>
              <a:t>Работа </a:t>
            </a:r>
            <a:r>
              <a:rPr lang="ru-RU" sz="2000" dirty="0"/>
              <a:t>над программой профессионального самообразования поможет мне повысить свой теоретический, научно-методический уровень, профессиональное мастерство и компетентность.</a:t>
            </a:r>
          </a:p>
          <a:p>
            <a:pPr indent="0" algn="ctr">
              <a:buNone/>
            </a:pPr>
            <a:endParaRPr lang="ru-RU" sz="2000" dirty="0"/>
          </a:p>
          <a:p>
            <a:pPr indent="0" algn="ctr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3996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344816" cy="4361657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2000" b="1" dirty="0"/>
              <a:t>Результаты самообразования в 2011-2014 учебном году: </a:t>
            </a:r>
            <a:endParaRPr lang="ru-RU" sz="2000" dirty="0"/>
          </a:p>
          <a:p>
            <a:pPr indent="0">
              <a:buNone/>
            </a:pPr>
            <a:endParaRPr lang="ru-RU" sz="2000" b="1" dirty="0" smtClean="0"/>
          </a:p>
          <a:p>
            <a:pPr indent="0">
              <a:buNone/>
            </a:pPr>
            <a:endParaRPr lang="ru-RU" sz="2000" b="1" dirty="0"/>
          </a:p>
          <a:p>
            <a:pPr indent="0" algn="ctr">
              <a:buNone/>
            </a:pPr>
            <a:r>
              <a:rPr lang="ru-RU" sz="2000" b="1" dirty="0" smtClean="0"/>
              <a:t>Тема </a:t>
            </a:r>
            <a:r>
              <a:rPr lang="ru-RU" sz="2000" b="1" dirty="0"/>
              <a:t>самообразования: </a:t>
            </a:r>
            <a:endParaRPr lang="ru-RU" sz="2000" b="1" dirty="0" smtClean="0"/>
          </a:p>
          <a:p>
            <a:pPr indent="0" algn="ctr">
              <a:buNone/>
            </a:pPr>
            <a:r>
              <a:rPr lang="ru-RU" sz="2000" b="1" dirty="0" smtClean="0"/>
              <a:t>«</a:t>
            </a:r>
            <a:r>
              <a:rPr lang="ru-RU" sz="2000" b="1" dirty="0"/>
              <a:t>Работа с </a:t>
            </a:r>
            <a:r>
              <a:rPr lang="ru-RU" sz="2000" b="1" dirty="0" smtClean="0"/>
              <a:t>одаренными детьми</a:t>
            </a:r>
            <a:r>
              <a:rPr lang="ru-RU" sz="2000" b="1" dirty="0"/>
              <a:t>».</a:t>
            </a:r>
            <a:endParaRPr lang="ru-RU" sz="2000" dirty="0"/>
          </a:p>
          <a:p>
            <a:pPr indent="0" algn="ctr">
              <a:buNone/>
            </a:pPr>
            <a:endParaRPr lang="ru-RU" sz="2000" dirty="0"/>
          </a:p>
          <a:p>
            <a:pPr indent="0" algn="ctr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308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142</TotalTime>
  <Words>147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Кутюр</vt:lpstr>
      <vt:lpstr>«Выявление одаренности школьника на уроках физической культуры, во внеурочной познавательной и воспитательной деятельности».</vt:lpstr>
      <vt:lpstr>Презентация PowerPoint</vt:lpstr>
      <vt:lpstr>Самообразование, мотивы, этапы, достижения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«Выявление одаренности школьника на уроках физической культуры, во внеурочной познавательной и воспитательной деятельности».</dc:title>
  <dc:creator>Admin</dc:creator>
  <cp:lastModifiedBy>Admin</cp:lastModifiedBy>
  <cp:revision>16</cp:revision>
  <dcterms:created xsi:type="dcterms:W3CDTF">2014-12-07T09:17:39Z</dcterms:created>
  <dcterms:modified xsi:type="dcterms:W3CDTF">2015-10-05T10:04:39Z</dcterms:modified>
</cp:coreProperties>
</file>