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C2BE-2CB4-4F61-A5F9-93F2C9339853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5A82-4EA6-4CA0-8FE5-1777740EC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C2BE-2CB4-4F61-A5F9-93F2C9339853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5A82-4EA6-4CA0-8FE5-1777740EC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C2BE-2CB4-4F61-A5F9-93F2C9339853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5A82-4EA6-4CA0-8FE5-1777740EC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C2BE-2CB4-4F61-A5F9-93F2C9339853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5A82-4EA6-4CA0-8FE5-1777740EC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C2BE-2CB4-4F61-A5F9-93F2C9339853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5A82-4EA6-4CA0-8FE5-1777740EC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C2BE-2CB4-4F61-A5F9-93F2C9339853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5A82-4EA6-4CA0-8FE5-1777740EC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C2BE-2CB4-4F61-A5F9-93F2C9339853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5A82-4EA6-4CA0-8FE5-1777740EC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C2BE-2CB4-4F61-A5F9-93F2C9339853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5A82-4EA6-4CA0-8FE5-1777740EC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C2BE-2CB4-4F61-A5F9-93F2C9339853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5A82-4EA6-4CA0-8FE5-1777740EC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C2BE-2CB4-4F61-A5F9-93F2C9339853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5A82-4EA6-4CA0-8FE5-1777740EC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C2BE-2CB4-4F61-A5F9-93F2C9339853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5A82-4EA6-4CA0-8FE5-1777740EC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EC2BE-2CB4-4F61-A5F9-93F2C9339853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F5A82-4EA6-4CA0-8FE5-1777740EC4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425843_1241466487_1226770730_p0701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387975"/>
            <a:ext cx="7772400" cy="1470025"/>
          </a:xfrm>
        </p:spPr>
        <p:txBody>
          <a:bodyPr>
            <a:normAutofit/>
          </a:bodyPr>
          <a:lstStyle/>
          <a:p>
            <a:r>
              <a:rPr lang="ru-RU" b="1" spc="-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 природы в произведениях китайской живописи</a:t>
            </a:r>
            <a:endParaRPr lang="ru-RU" b="1" spc="-1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in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4880" y="4077072"/>
            <a:ext cx="3909120" cy="171906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 китайской живописи существует эстетический культ дерева. Особенно часто изображается ива, которая является символом скромной красоты и утончённости. Она — знак весны в природе, атрибут богини материнства </a:t>
            </a:r>
            <a:r>
              <a:rPr lang="ru-RU" sz="1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Гуаньинь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поэтому символ красоты и доброты. Женское изящество всегда сравнивается с гибкостью ивы.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52751005-0223757-www.nevsepic.com.u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556792"/>
            <a:ext cx="3275856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Одним из самых излюбленных объектов эстетического воплощения в живописи является бамбук. На китайских картинах бамбук — это не просто растение, а символ человеческого характера. Изображая бамбук, художник воспевает настоящего мужа высоких моральных качеств, порой сравнивая с ним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 характер.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81080_x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424936" cy="11430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4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Китайская классическая живопись стала значительным вкладом в художественную культуру </a:t>
            </a:r>
            <a:r>
              <a:rPr lang="ru-RU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человечества.</a:t>
            </a:r>
            <a:endParaRPr lang="ru-RU" sz="48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ee8daf9e5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6779" cy="6858000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0" i="0" dirty="0" smtClean="0"/>
              <a:t> </a:t>
            </a:r>
            <a:r>
              <a:rPr lang="ru-RU" sz="5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Китайская национальная живопись </a:t>
            </a:r>
            <a:r>
              <a:rPr lang="ru-RU" sz="53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гохуа</a:t>
            </a:r>
            <a:r>
              <a:rPr lang="ru-RU" sz="5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появилась в глубокой древности. Она отличается  большим своеобразием и совершенно отлична по материалу, технике и художественным   средствам   от европейской живописи.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0928"/>
            <a:ext cx="608416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Одной из отличительных черт китайской живописи является то, что образы в ней создаются посредством линейного рисунка, в то время как в европейской живописи образы выражаются с помощью объёмов и форм, цветом и светотенью.</a:t>
            </a:r>
          </a:p>
        </p:txBody>
      </p:sp>
      <p:pic>
        <p:nvPicPr>
          <p:cNvPr id="4" name="Рисунок 3" descr="0a08058c4f5dc348dc7fe935d1c8bb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-1"/>
            <a:ext cx="2987824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_Lin_Pain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1143000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Для китайской живописи характерна многоточечная и рассеянная перспектива, лаконичная и ясная композиция из пятен локального цвета с выразительными и ритмичными контурами, а также плоскостная живопись без светотеневой лепки. Китайский художник может на длинном и узком бумажном или шелковом свитке воспроизвести реку, создавая ощущение бесконечности речного простора, увиденного сверху или сбоку, а также множество ландшафтов, казалось бы скрытых от зрителей линией горизонта. Этого нельзя достигнуть с помощью фокусной перспективы. Многоплановая перспектива китайской живописи позволяет художнику дать полный простор своему воображению и создать художественный мир, не связывая себя рамками ограниченного горизонтом пространства.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23af0669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В традиционной китайской живописи установились определенные жанры: пейзаж “горы и воды”, живопись “цветов и птиц”, портрет и анималистический жанр.</a:t>
            </a:r>
            <a:br>
              <a:rPr lang="ru-RU" sz="31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Образам китайской живописи придавалось символическое значение , связанное с идеями древней космогонии. Структуру живописного свитка определяют важнейшие начала - Небо и Земля, между которыми разворачиваются основные действия, определяющие внутреннюю динамику картины. Трактаты по искусству композиции учили художника: “Прежде чем опустить кисть, непременно определи место Неба и Земли... Между ними заботливо расположи пейзаж”.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056519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0"/>
            <a:ext cx="421196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Цветы и птицы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landscape_lena_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0"/>
            <a:ext cx="3779912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Горы и воды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0224196_1272b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В китайских пейзажах горы считались олицетворением мужского светлого начала </a:t>
            </a:r>
            <a:r>
              <a:rPr lang="ru-RU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</a:t>
            </a:r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воды — женского тёмного начала </a:t>
            </a:r>
            <a:r>
              <a:rPr lang="ru-RU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инь</a:t>
            </a:r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из сочетания которых, по древним представлениям , возникает вселенная. Горы—кости земли, потоки воды—вены, кровь, пульсирующая, несущая жизнь и движение. Художник стремился передать сущность, мировую гармонию, ритм, лежащие в основе явлений природы. Поэтому ему были чужды натурализм, стремление к внешнему сходству.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a02c4eda1ed54bc0507e50d9abf16b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Природа рассматривалась как место спасения от гнёта общества, как убежище, где одинокий отшельник, поэт и философ, наслаждается её красотой. Рассматривая пейзаж, тонкий ценитель и знаток живописи “ терялся в странствиях” по далям. Художник старался передать лирическое переживание, настроение, возникающее от общения с природой. Он призывал к слиянию с ней, к постижению ее тайн.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Культ природы в произведениях китайской живописи</vt:lpstr>
      <vt:lpstr> Китайская национальная живопись гохуа появилась в глубокой древности. Она отличается  большим своеобразием и совершенно отлична по материалу, технике и художественным   средствам   от европейской живописи.</vt:lpstr>
      <vt:lpstr> Одной из отличительных черт китайской живописи является то, что образы в ней создаются посредством линейного рисунка, в то время как в европейской живописи образы выражаются с помощью объёмов и форм, цветом и светотенью.</vt:lpstr>
      <vt:lpstr> Для китайской живописи характерна многоточечная и рассеянная перспектива, лаконичная и ясная композиция из пятен локального цвета с выразительными и ритмичными контурами, а также плоскостная живопись без светотеневой лепки. Китайский художник может на длинном и узком бумажном или шелковом свитке воспроизвести реку, создавая ощущение бесконечности речного простора, увиденного сверху или сбоку, а также множество ландшафтов, казалось бы скрытых от зрителей линией горизонта. Этого нельзя достигнуть с помощью фокусной перспективы. Многоплановая перспектива китайской живописи позволяет художнику дать полный простор своему воображению и создать художественный мир, не связывая себя рамками ограниченного горизонтом пространства.</vt:lpstr>
      <vt:lpstr>   В традиционной китайской живописи установились определенные жанры: пейзаж “горы и воды”, живопись “цветов и птиц”, портрет и анималистический жанр.     Образам китайской живописи придавалось символическое значение , связанное с идеями древней космогонии. Структуру живописного свитка определяют важнейшие начала - Небо и Земля, между которыми разворачиваются основные действия, определяющие внутреннюю динамику картины. Трактаты по искусству композиции учили художника: “Прежде чем опустить кисть, непременно определи место Неба и Земли... Между ними заботливо расположи пейзаж”. </vt:lpstr>
      <vt:lpstr>Цветы и птицы</vt:lpstr>
      <vt:lpstr>Горы и воды</vt:lpstr>
      <vt:lpstr>  В китайских пейзажах горы считались олицетворением мужского светлого начала ян, а воды — женского тёмного начала инь, из сочетания которых, по древним представлениям , возникает вселенная. Горы—кости земли, потоки воды—вены, кровь, пульсирующая, несущая жизнь и движение. Художник стремился передать сущность, мировую гармонию, ритм, лежащие в основе явлений природы. Поэтому ему были чужды натурализм, стремление к внешнему сходству.</vt:lpstr>
      <vt:lpstr>  Природа рассматривалась как место спасения от гнёта общества, как убежище, где одинокий отшельник, поэт и философ, наслаждается её красотой. Рассматривая пейзаж, тонкий ценитель и знаток живописи “ терялся в странствиях” по далям. Художник старался передать лирическое переживание, настроение, возникающее от общения с природой. Он призывал к слиянию с ней, к постижению ее тайн.</vt:lpstr>
      <vt:lpstr> В китайской живописи существует эстетический культ дерева. Особенно часто изображается ива, которая является символом скромной красоты и утончённости. Она — знак весны в природе, атрибут богини материнства Гуаньинь и поэтому символ красоты и доброты. Женское изящество всегда сравнивается с гибкостью ивы.</vt:lpstr>
      <vt:lpstr> Одним из самых излюбленных объектов эстетического воплощения в живописи является бамбук. На китайских картинах бамбук — это не просто растение, а символ человеческого характера. Изображая бамбук, художник воспевает настоящего мужа высоких моральных качеств, порой сравнивая с ним свой характер. </vt:lpstr>
      <vt:lpstr> Китайская классическая живопись стала значительным вкладом в художественную культуру человечества.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 природы в произведениях китайской живописи</dc:title>
  <dc:creator>Тоха</dc:creator>
  <cp:lastModifiedBy>Тоха</cp:lastModifiedBy>
  <cp:revision>5</cp:revision>
  <dcterms:created xsi:type="dcterms:W3CDTF">2015-05-13T20:40:30Z</dcterms:created>
  <dcterms:modified xsi:type="dcterms:W3CDTF">2015-05-13T21:22:38Z</dcterms:modified>
</cp:coreProperties>
</file>