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  <p:sldId id="261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FFC000"/>
            </a:gs>
            <a:gs pos="40000">
              <a:schemeClr val="accent6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868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Храм Василия Блаженного</a:t>
            </a:r>
            <a:endParaRPr lang="ru-RU" sz="4400" b="1" dirty="0">
              <a:ln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2158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Выполнил </a:t>
            </a:r>
          </a:p>
          <a:p>
            <a:pPr algn="ctr"/>
            <a:r>
              <a:rPr lang="ru-RU" sz="4000" b="1" dirty="0" err="1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Колегов</a:t>
            </a:r>
            <a:r>
              <a:rPr lang="ru-RU" sz="40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Никита </a:t>
            </a:r>
          </a:p>
          <a:p>
            <a:pPr algn="ctr"/>
            <a:r>
              <a:rPr lang="ru-RU" sz="40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4000" b="1" dirty="0" err="1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ru-RU" sz="40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ГБОУ СОШ 633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08855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Учитель Кириллова О. А.</a:t>
            </a:r>
            <a:endParaRPr lang="ru-RU" sz="3200" b="1" dirty="0">
              <a:ln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392" y="308610"/>
            <a:ext cx="686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Храм Василия Блаженного</a:t>
            </a:r>
            <a:endParaRPr lang="ru-RU" sz="3600" b="1" dirty="0">
              <a:ln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oscow July 2011-4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9504" y="1484784"/>
            <a:ext cx="3960440" cy="473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628800"/>
            <a:ext cx="4355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Храм Василия Блаженного, или собор Покрова Божией Матери на Рву, − так звучит его каноническое полное название, − был построен на Красной площади в 1555-1561 годах. Этот собор по праву считается одним из главных символов не только Москвы, но и всей России. И дело даже не только в том, что он построен в самом центре столицы и в память об очень важном событии. Храм Василия Блаженного еще и просто необыкновенно красив.</a:t>
            </a:r>
          </a:p>
        </p:txBody>
      </p:sp>
    </p:spTree>
    <p:extLst>
      <p:ext uri="{BB962C8B-B14F-4D97-AF65-F5344CB8AC3E}">
        <p14:creationId xmlns:p14="http://schemas.microsoft.com/office/powerpoint/2010/main" xmlns="" val="32434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55446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1552 году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Грозный, лично возглавивший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поход на Казанское ханство, дал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обет в случае успешного окончания кампании построить в Москве на Красной площади грандиозный храм в память об этом. Пока шла война, в честь каждой крупной победы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ставилась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небольшая деревянная церковь в честь того святого, в чей день победа была одержана. Когда же русское войско с триумфом возвратилось в Москву, Иван Грозный принял решение на месте выстроенных восьми деревянных церквей поставить одну большую, каменную − на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векá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98" name="Picture 2" descr="https://upload.wikimedia.org/wikipedia/commons/thumb/f/ff/Book_of_election_of_Michael_I_of_Russia_-_detail.jpg/320px-Book_of_election_of_Michael_I_of_Russia_-_deta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160240" cy="61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695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12776"/>
            <a:ext cx="3816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храме покоятся чудотворные мощи Василия Блаженного. Он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родился в 1469 году в селе Елохове, с юности был наделен даром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ясновидения. Святой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предсказал страшный пожар Москвы в 1547 году, уничтоживший почти всю столицу. Блаженного чтил и даже побаивался Иван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Грозный. Именно по его указу мощи святого были перенесены в только что построенный собор.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&amp;Bcy;&amp;lcy;&amp;acy;&amp;zhcy;&amp;iecy;&amp;ncy;&amp;ncy;&amp;ycy;&amp;jcy; &amp;Vcy;&amp;acy;&amp;scy;&amp;icy;&amp;lcy;&amp;icy;&amp;jcy; &amp;Mcy;&amp;ocy;&amp;scy;&amp;kcy;&amp;ocy;&amp;vcy;&amp;scy;&amp;kcy;&amp;icy;&amp;jcy;, &amp;KHcy;&amp;rcy;&amp;icy;&amp;scy;&amp;tcy;&amp;acy; &amp;rcy;&amp;acy;&amp;dcy;&amp;icy; &amp;yucy;&amp;rcy;&amp;ocy;&amp;dcy;&amp;icy;&amp;vcy;&amp;ycy;&amp;jcy; &amp;TScy;&amp;iecy;&amp;rcy;&amp;kcy;&amp;ocy;&amp;vcy;&amp;softcy; &amp;Ucy;&amp;scy;&amp;pcy;&amp;iecy;&amp;ncy;&amp;icy;&amp;yacy; &amp;Bcy;&amp;ocy;&amp;gcy;&amp;ocy;&amp;rcy;&amp;ocy;&amp;dcy;&amp;icy;&amp;tscy;&amp;ycy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40" t="6374" r="10919"/>
          <a:stretch/>
        </p:blipFill>
        <p:spPr bwMode="auto">
          <a:xfrm>
            <a:off x="4016571" y="1112324"/>
            <a:ext cx="4862589" cy="43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656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941168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Покровский собор — филиал Государственного исторического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музея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входит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Список объектов Всемирного наследия ЮНЕСКО в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 Храм Покрова на Рву давно уже стал символом Москвы и одной из самых узнаваемых достопримечательностей России.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&amp;Ocy;&amp;gcy;&amp;ncy;&amp;icy; &amp;KHcy;&amp;rcy;&amp;acy;&amp;mcy;&amp;acy; &amp;Vcy;&amp;acy;&amp;scy;&amp;icy;&amp;lcy;&amp;icy;&amp;yacy; &amp;Bcy;&amp;lcy;&amp;acy;&amp;zhcy;&amp;iecy;&amp;ncy;&amp;ncy;&amp;ocy;&amp;gcy;&amp;ocy; &amp;Mcy;&amp;ocy;&amp;scy;&amp;kcy;&amp;vcy;&amp;acy; &amp;fcy;&amp;ocy;&amp;tcy;&amp;ocy; &amp;Scy;&amp;kcy;&amp;acy;&amp;chcy;&amp;acy;&amp;tcy;&amp;softcy; &amp;scy;&amp;ncy;&amp;icy;&amp;mcy;&amp;kcy;&amp;icy; &amp;dcy;&amp;lcy;&amp;yacy; &amp;kcy;&amp;ocy;&amp;mcy;&amp;pcy;&amp;softcy;&amp;yucy;&amp;tcy;&amp;iecy;&amp;rcy;&amp;acy; 2048x1536 &amp;Ocy;&amp;bcy;&amp;ocy;&amp;icy; &amp;dcy;&amp;lcy;&amp;yacy; &amp;rcy;&amp;acy;&amp;bcy;&amp;ocy;&amp;chcy;&amp;iecy;&amp;gcy;&amp;ocy; &amp;scy;&amp;tcy;&amp;ocy;&amp;lcy;&amp;acy; 2048 x 15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0648"/>
            <a:ext cx="6153824" cy="451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310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5676" y="4293096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Бытует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легенда, будто после постройки Грозный повелел ослепить мастеров, чтобы они больше не смогли построить ничего подобного, но это не более чем легенда, так как в документах указано, что уже после возведения собора Покрова на Рву мастер Постник «по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реклу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Барма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(т.е., по прозвищу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Барма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строил Казанский кремль.</a:t>
            </a:r>
          </a:p>
        </p:txBody>
      </p:sp>
      <p:pic>
        <p:nvPicPr>
          <p:cNvPr id="3" name="Picture 2" descr="&amp;Pcy;&amp;ocy;&amp;kcy;&amp;rcy;&amp;ocy;&amp;vcy;&amp;scy;&amp;kcy;&amp;icy;&amp;jcy; &amp;scy;&amp;ocy;&amp;bcy;&amp;ocy;&amp;rcy; (&amp;khcy;&amp;rcy;&amp;acy;&amp;mcy; &amp;Vcy;&amp;acy;&amp;scy;&amp;icy;&amp;lcy;&amp;icy;&amp;yacy; &amp;Bcy;&amp;lcy;&amp;acy;&amp;zhcy;&amp;iecy;&amp;ncy;&amp;ncy;&amp;ocy;&amp;gcy;&amp;ocy;): &amp;dcy;&amp;ocy;&amp;scy;&amp;tcy;&amp;ocy;&amp;pcy;&amp;rcy;&amp;icy;&amp;mcy;&amp;iecy;&amp;chcy;&amp;acy;&amp;tcy;&amp;iecy;&amp;lcy;&amp;softcy;&amp;ncy;&amp;ocy;&amp;scy;&amp;tcy;&amp;icy;, &amp;fcy;&amp;ocy;&amp;tcy;&amp;ocy;, &amp;vcy;&amp;icy;&amp;dcy;&amp;iecy;&amp;ocy;, &amp;ocy;&amp;tcy;&amp;zcy;&amp;ycy;&amp;vcy;&amp;ycy; &amp;Pcy;&amp;ucy;&amp;tcy;&amp;iecy;&amp;vcy;&amp;ocy;&amp;dcy;&amp;icy;&amp;tcy;&amp;iecy;&amp;lcy;&amp;softcy; &amp;pcy;&amp;ocy; &amp;Rcy;&amp;ocy;&amp;scy;&amp;scy;&amp;icy;&amp;icy; &amp;Scy;&amp;tcy;&amp;rcy;&amp;acy;&amp;ncy;&amp;acy;.&amp;Rcy;&amp;u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7064"/>
            <a:ext cx="648072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474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721" y="496144"/>
            <a:ext cx="706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Ссылки на использованные Интернет-ресурсы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336" y="2452826"/>
            <a:ext cx="68953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http://www.hramy.ru/regions/r77/cao/kitay/vasiliy.htm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852936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https://ru.wikipedia.org/wiki/%D5%F0%E0%EC_%C2%E0%F1%E8%EB%E8%FF_%C1%EB%E0%E6%E5%ED%ED%EE%E3%EE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270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a2</dc:creator>
  <cp:lastModifiedBy>шк633</cp:lastModifiedBy>
  <cp:revision>8</cp:revision>
  <dcterms:created xsi:type="dcterms:W3CDTF">2014-09-28T16:24:37Z</dcterms:created>
  <dcterms:modified xsi:type="dcterms:W3CDTF">2015-10-23T12:51:57Z</dcterms:modified>
</cp:coreProperties>
</file>