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57" r:id="rId3"/>
    <p:sldId id="258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21.09.2015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21.09.2015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microsoft.com/office/2007/relationships/hdphoto" Target="../media/hdphoto4.wdp"/><Relationship Id="rId7" Type="http://schemas.microsoft.com/office/2007/relationships/hdphoto" Target="../media/hdphoto6.wdp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microsoft.com/office/2007/relationships/hdphoto" Target="../media/hdphoto5.wdp"/><Relationship Id="rId4" Type="http://schemas.openxmlformats.org/officeDocument/2006/relationships/image" Target="../media/image17.jpeg"/><Relationship Id="rId9" Type="http://schemas.microsoft.com/office/2007/relationships/hdphoto" Target="../media/hdphoto7.wdp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10.wdp"/><Relationship Id="rId13" Type="http://schemas.microsoft.com/office/2007/relationships/hdphoto" Target="../media/hdphoto12.wdp"/><Relationship Id="rId3" Type="http://schemas.microsoft.com/office/2007/relationships/hdphoto" Target="../media/hdphoto8.wdp"/><Relationship Id="rId7" Type="http://schemas.openxmlformats.org/officeDocument/2006/relationships/image" Target="../media/image23.jpeg"/><Relationship Id="rId12" Type="http://schemas.openxmlformats.org/officeDocument/2006/relationships/image" Target="../media/image26.jpeg"/><Relationship Id="rId17" Type="http://schemas.microsoft.com/office/2007/relationships/hdphoto" Target="../media/hdphoto14.wdp"/><Relationship Id="rId2" Type="http://schemas.openxmlformats.org/officeDocument/2006/relationships/image" Target="../media/image20.jpeg"/><Relationship Id="rId16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11" Type="http://schemas.microsoft.com/office/2007/relationships/hdphoto" Target="../media/hdphoto11.wdp"/><Relationship Id="rId5" Type="http://schemas.microsoft.com/office/2007/relationships/hdphoto" Target="../media/hdphoto9.wdp"/><Relationship Id="rId15" Type="http://schemas.microsoft.com/office/2007/relationships/hdphoto" Target="../media/hdphoto13.wdp"/><Relationship Id="rId10" Type="http://schemas.openxmlformats.org/officeDocument/2006/relationships/image" Target="../media/image25.jpeg"/><Relationship Id="rId4" Type="http://schemas.openxmlformats.org/officeDocument/2006/relationships/image" Target="../media/image21.jpeg"/><Relationship Id="rId9" Type="http://schemas.openxmlformats.org/officeDocument/2006/relationships/image" Target="../media/image24.jpeg"/><Relationship Id="rId14" Type="http://schemas.openxmlformats.org/officeDocument/2006/relationships/image" Target="../media/image27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5.wdp"/><Relationship Id="rId7" Type="http://schemas.microsoft.com/office/2007/relationships/hdphoto" Target="../media/hdphoto17.wdp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jpeg"/><Relationship Id="rId5" Type="http://schemas.microsoft.com/office/2007/relationships/hdphoto" Target="../media/hdphoto16.wdp"/><Relationship Id="rId4" Type="http://schemas.openxmlformats.org/officeDocument/2006/relationships/image" Target="../media/image3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96" y="0"/>
            <a:ext cx="7560841" cy="6813376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colorTemperature colorTemp="88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549"/>
          <a:stretch/>
        </p:blipFill>
        <p:spPr>
          <a:xfrm>
            <a:off x="7596337" y="27558"/>
            <a:ext cx="1529422" cy="6785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1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0359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79" y="1556792"/>
            <a:ext cx="2377447" cy="181359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147" y="1576991"/>
            <a:ext cx="2275706" cy="179339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341" y="1576991"/>
            <a:ext cx="2275706" cy="179339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91158" y="188640"/>
            <a:ext cx="7561685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Растительность степей</a:t>
            </a:r>
            <a:endParaRPr lang="ru-RU" sz="4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147" y="4502347"/>
            <a:ext cx="2275706" cy="179339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79" y="4502346"/>
            <a:ext cx="2377447" cy="179339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341" y="4502345"/>
            <a:ext cx="2275706" cy="179339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62546" y="1140713"/>
            <a:ext cx="1063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Ковыль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4057275" y="1140713"/>
            <a:ext cx="10294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Типчак</a:t>
            </a:r>
            <a:endParaRPr lang="ru-RU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6967563" y="1156682"/>
            <a:ext cx="11392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Полынь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97437" y="4077072"/>
            <a:ext cx="13933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Тюльпаны</a:t>
            </a:r>
            <a:endParaRPr lang="ru-RU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4096548" y="4102237"/>
            <a:ext cx="9509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Ирисы</a:t>
            </a:r>
            <a:endParaRPr lang="ru-RU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878199" y="4077072"/>
            <a:ext cx="13179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Гиацинты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15117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288" y="4545126"/>
            <a:ext cx="2476312" cy="186874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83" y="1748452"/>
            <a:ext cx="2491661" cy="186874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844" y="1748452"/>
            <a:ext cx="2476312" cy="186874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60415" y="1318264"/>
            <a:ext cx="1212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Кобылок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929034" y="1318264"/>
            <a:ext cx="12859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Кузнечик</a:t>
            </a:r>
            <a:endParaRPr lang="ru-RU" sz="20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288" y="1748452"/>
            <a:ext cx="2476312" cy="186874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76657" y="1318264"/>
            <a:ext cx="1949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Степная </a:t>
            </a:r>
            <a:r>
              <a:rPr lang="ru-RU" sz="2000" dirty="0" err="1" smtClean="0"/>
              <a:t>дыбка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818738" y="4125836"/>
            <a:ext cx="12955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Черепаха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541910" y="4145016"/>
            <a:ext cx="2060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Степная гадюка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6727954" y="4125836"/>
            <a:ext cx="18469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Щитомордник</a:t>
            </a:r>
            <a:endParaRPr lang="ru-RU" sz="2000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682" y="4545126"/>
            <a:ext cx="2491661" cy="186874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20301" y="439797"/>
            <a:ext cx="8903399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Насекомые и земноводные степей</a:t>
            </a:r>
            <a:endParaRPr lang="ru-RU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5919" y="4545126"/>
            <a:ext cx="2474237" cy="186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63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313" y="5873936"/>
            <a:ext cx="7051930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Типичные птицы степей</a:t>
            </a:r>
            <a:endParaRPr lang="ru-RU" sz="4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199783"/>
            <a:ext cx="1967259" cy="199766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198614"/>
            <a:ext cx="1967259" cy="192868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3429000"/>
            <a:ext cx="1967259" cy="192868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653136"/>
            <a:ext cx="1967259" cy="192868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07966" y="652973"/>
            <a:ext cx="1510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Жаворонок</a:t>
            </a:r>
            <a:endParaRPr lang="ru-RU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2132189" y="1701003"/>
            <a:ext cx="2382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Журавль-красавка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5140965" y="2804522"/>
            <a:ext cx="9733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Дрофа</a:t>
            </a:r>
            <a:endParaRPr lang="ru-RU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030845" y="4077072"/>
            <a:ext cx="18020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/>
              <a:t>Степной орел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71935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99404" y="16316"/>
            <a:ext cx="4844596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Животные в степи</a:t>
            </a:r>
            <a:endParaRPr lang="ru-RU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890" y="619411"/>
            <a:ext cx="1905000" cy="1302753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312" t="6557" r="4780" b="5995"/>
          <a:stretch/>
        </p:blipFill>
        <p:spPr>
          <a:xfrm>
            <a:off x="308739" y="326554"/>
            <a:ext cx="2045802" cy="159561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84708" y="409984"/>
            <a:ext cx="1595609" cy="14287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39" y="2330761"/>
            <a:ext cx="1745357" cy="171113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894" y="2330761"/>
            <a:ext cx="2792504" cy="171113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harpenSoften amount="50000"/>
                    </a14:imgEffect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2293" y="2309811"/>
            <a:ext cx="2502998" cy="173208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38" y="4509120"/>
            <a:ext cx="2390903" cy="171678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512" y="4509120"/>
            <a:ext cx="2390904" cy="171678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4300" y="4509120"/>
            <a:ext cx="2390904" cy="171678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15584" y="1922164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Суслик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965570" y="1940480"/>
            <a:ext cx="833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Хомяк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048075" y="1940480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Сурок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04788" y="4041895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Заяц-русак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841122" y="4041895"/>
            <a:ext cx="916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Сайгак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7317042" y="4041894"/>
            <a:ext cx="933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Хорьки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987635" y="6225902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Волк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096888" y="6225902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Лисица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7254720" y="6227124"/>
            <a:ext cx="930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Корсак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004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7404" y="18841"/>
            <a:ext cx="4309193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6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Степи и человек</a:t>
            </a:r>
            <a:endParaRPr lang="ru-RU" sz="36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724" y="3284984"/>
            <a:ext cx="4968552" cy="329771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887422"/>
            <a:ext cx="3744416" cy="223884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068" y="866805"/>
            <a:ext cx="3744416" cy="223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603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101</TotalTime>
  <Words>43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XTreme.ws</cp:lastModifiedBy>
  <cp:revision>9</cp:revision>
  <dcterms:created xsi:type="dcterms:W3CDTF">2015-01-20T17:01:51Z</dcterms:created>
  <dcterms:modified xsi:type="dcterms:W3CDTF">2015-09-21T09:43:12Z</dcterms:modified>
</cp:coreProperties>
</file>