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4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2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1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6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8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5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5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6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6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6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4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7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1.jpeg"/><Relationship Id="rId17" Type="http://schemas.openxmlformats.org/officeDocument/2006/relationships/image" Target="../media/image14.jpeg"/><Relationship Id="rId2" Type="http://schemas.openxmlformats.org/officeDocument/2006/relationships/image" Target="../media/image5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microsoft.com/office/2007/relationships/hdphoto" Target="../media/hdphoto4.wdp"/><Relationship Id="rId15" Type="http://schemas.microsoft.com/office/2007/relationships/hdphoto" Target="../media/hdphoto8.wdp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microsoft.com/office/2007/relationships/hdphoto" Target="../media/hdphoto6.wdp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12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microsoft.com/office/2007/relationships/hdphoto" Target="../media/hdphoto9.wdp"/><Relationship Id="rId10" Type="http://schemas.microsoft.com/office/2007/relationships/hdphoto" Target="../media/hdphoto10.wdp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12.wdp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13.wdp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6.wdp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4.jpeg"/><Relationship Id="rId10" Type="http://schemas.microsoft.com/office/2007/relationships/hdphoto" Target="../media/hdphoto19.wdp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microsoft.com/office/2007/relationships/hdphoto" Target="../media/hdphoto21.wdp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50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microsoft.com/office/2007/relationships/hdphoto" Target="../media/hdphoto24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49.jpeg"/><Relationship Id="rId5" Type="http://schemas.openxmlformats.org/officeDocument/2006/relationships/image" Target="../media/image44.jpe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image" Target="../media/image47.jpeg"/><Relationship Id="rId1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7560841" cy="68133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549"/>
          <a:stretch/>
        </p:blipFill>
        <p:spPr>
          <a:xfrm>
            <a:off x="7596337" y="27558"/>
            <a:ext cx="1529422" cy="67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6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6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09120"/>
            <a:ext cx="1656184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53176"/>
            <a:ext cx="1656184" cy="2148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060848"/>
            <a:ext cx="1611988" cy="21482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53176"/>
            <a:ext cx="1656184" cy="21482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09120"/>
            <a:ext cx="1656184" cy="1428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45" y="4508148"/>
            <a:ext cx="1656184" cy="1428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13" y="2053176"/>
            <a:ext cx="1656184" cy="21482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9987" y="6164475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Ель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307633" y="6164475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Сосна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326228" y="6164475"/>
            <a:ext cx="859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Пихта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50733" y="6164475"/>
            <a:ext cx="714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Кедр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325293" y="6164475"/>
            <a:ext cx="1622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Лиственница</a:t>
            </a:r>
            <a:endParaRPr lang="ru-RU" sz="2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53176"/>
            <a:ext cx="1656184" cy="21482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r="3969"/>
          <a:stretch/>
        </p:blipFill>
        <p:spPr>
          <a:xfrm>
            <a:off x="85406" y="4509120"/>
            <a:ext cx="1656184" cy="14455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8749" y="357180"/>
            <a:ext cx="749442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Хвойные леса - ТАЙГА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17520"/>
            <a:ext cx="1656184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2143125" cy="1428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2518" y="404664"/>
            <a:ext cx="721896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Широколиственные леса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026" y="6011537"/>
            <a:ext cx="614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Дуб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65104"/>
            <a:ext cx="2143125" cy="1428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3264" y="6011537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Клен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2143125" cy="2152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84447"/>
            <a:ext cx="2143125" cy="2152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4365104"/>
            <a:ext cx="2143125" cy="1428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2143125" cy="21526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41108" y="6011537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Липа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572375" y="6011537"/>
            <a:ext cx="841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Ясень</a:t>
            </a:r>
            <a:endParaRPr lang="ru-RU" sz="2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30" y="4365104"/>
            <a:ext cx="2143125" cy="1428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31" y="2060848"/>
            <a:ext cx="2143124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6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226505"/>
            <a:ext cx="494148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 зоны лесов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3" y="88612"/>
            <a:ext cx="2346970" cy="1814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465" y="1484784"/>
            <a:ext cx="94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Рябчик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4" t="4127" r="3719" b="2956"/>
          <a:stretch/>
        </p:blipFill>
        <p:spPr>
          <a:xfrm>
            <a:off x="517388" y="2060846"/>
            <a:ext cx="2346970" cy="1814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5534" y="4010696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Клест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16" y="2060848"/>
            <a:ext cx="2346969" cy="1814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55860" y="4010696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Дятел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60846"/>
            <a:ext cx="2346969" cy="18146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73704" y="4010696"/>
            <a:ext cx="1199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Кедровка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771023" y="6397297"/>
            <a:ext cx="2486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Ястреб-тетеревятник</a:t>
            </a:r>
            <a:endParaRPr lang="ru-RU" sz="2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09118"/>
            <a:ext cx="2346969" cy="18146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75180" y="6397297"/>
            <a:ext cx="716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Сова</a:t>
            </a:r>
            <a:endParaRPr lang="ru-RU" sz="2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99" y="4509117"/>
            <a:ext cx="2346969" cy="18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0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2223" y="116632"/>
            <a:ext cx="609955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Мелкие звери зоны лесов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861048"/>
            <a:ext cx="2765107" cy="208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31" y="1098597"/>
            <a:ext cx="2689738" cy="20882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61048"/>
            <a:ext cx="2689738" cy="2088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7986" y="3300953"/>
            <a:ext cx="1228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Бурундук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661554" y="6165304"/>
            <a:ext cx="809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Белка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37728" y="6165304"/>
            <a:ext cx="918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Летяга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135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3746" y="129774"/>
            <a:ext cx="561025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Крупные обитатели лесов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52178"/>
            <a:ext cx="2143125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" y="120596"/>
            <a:ext cx="3342426" cy="26603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51" y="3429000"/>
            <a:ext cx="2706541" cy="2023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" y="3429000"/>
            <a:ext cx="2706541" cy="2016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7239" y="2812387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Лось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66506" y="2812387"/>
            <a:ext cx="937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Барсук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52884" y="5589240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Рысь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4263" y="5589240"/>
            <a:ext cx="992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Куница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458573" y="6293351"/>
            <a:ext cx="1837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Бурый медведь</a:t>
            </a:r>
            <a:endParaRPr lang="ru-RU" sz="2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13" r="26308"/>
          <a:stretch/>
        </p:blipFill>
        <p:spPr>
          <a:xfrm flipH="1">
            <a:off x="5796135" y="861117"/>
            <a:ext cx="3161982" cy="54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6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338" y="-148753"/>
            <a:ext cx="403732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Леса и человек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3096"/>
            <a:ext cx="4024841" cy="2079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1" t="4068" r="2641" b="3476"/>
          <a:stretch/>
        </p:blipFill>
        <p:spPr>
          <a:xfrm>
            <a:off x="4716016" y="4293096"/>
            <a:ext cx="4024841" cy="20796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15" y="620688"/>
            <a:ext cx="4024841" cy="3228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9621" y="3649583"/>
            <a:ext cx="2432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г</a:t>
            </a:r>
            <a:r>
              <a:rPr lang="ru-RU" sz="2000" dirty="0" smtClean="0"/>
              <a:t>. Нижний-Новгород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" y="620688"/>
            <a:ext cx="4525422" cy="301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" y="3297899"/>
            <a:ext cx="1584176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6" y="1340768"/>
            <a:ext cx="1584176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53" y="642611"/>
            <a:ext cx="1584176" cy="14125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99" y="642611"/>
            <a:ext cx="1584176" cy="14125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946" y="1356986"/>
            <a:ext cx="1584176" cy="14125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64949" y="2886791"/>
            <a:ext cx="260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Венерин башмачок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122" y="940585"/>
            <a:ext cx="1370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Ятрышник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52640" y="24209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Ландыш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919608" y="59410"/>
            <a:ext cx="1304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Медуница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37142" y="242090"/>
            <a:ext cx="149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Купальница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494759" y="962917"/>
            <a:ext cx="1354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Ветреница</a:t>
            </a:r>
            <a:endParaRPr lang="ru-RU" sz="2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721" y="4897467"/>
            <a:ext cx="2133600" cy="1428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085184"/>
            <a:ext cx="2133600" cy="1428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8275" y="4854738"/>
            <a:ext cx="2133600" cy="14287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38200" y="6341258"/>
            <a:ext cx="1264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Выхухоль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18377" y="6457890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Тигр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356522" y="6272013"/>
            <a:ext cx="1837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Бурый медведь</a:t>
            </a:r>
            <a:endParaRPr lang="ru-RU" sz="20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89" y="2138342"/>
            <a:ext cx="1917822" cy="26636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9520"/>
            <a:ext cx="1584176" cy="1412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97" y="3325054"/>
            <a:ext cx="1584759" cy="14015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94890" y="2905195"/>
            <a:ext cx="1938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Можжевельник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723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</TotalTime>
  <Words>58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Апекс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27</cp:revision>
  <dcterms:created xsi:type="dcterms:W3CDTF">2015-01-19T12:42:57Z</dcterms:created>
  <dcterms:modified xsi:type="dcterms:W3CDTF">2015-09-21T09:42:25Z</dcterms:modified>
</cp:coreProperties>
</file>