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9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1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4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7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6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2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5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4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8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2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0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21.09.2015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6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7560841" cy="68133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549"/>
          <a:stretch/>
        </p:blipFill>
        <p:spPr>
          <a:xfrm>
            <a:off x="7596337" y="27558"/>
            <a:ext cx="1529422" cy="67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9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0" y="188640"/>
            <a:ext cx="5075422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01008"/>
            <a:ext cx="5146129" cy="3105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50" y="3441680"/>
            <a:ext cx="36352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Зона тундры занимает побережье морей Северного Ледовитого океана, острова, расположенные к югу от зоны арктических пустынь, побережья Берингова и Охотского морей.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110806"/>
            <a:ext cx="32399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Тундра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2808312" cy="22054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077072"/>
            <a:ext cx="2880320" cy="226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5" y="4077071"/>
            <a:ext cx="2808311" cy="2266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53" y="4077072"/>
            <a:ext cx="2808313" cy="2266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326" y="41395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Мох ягель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73878" y="3460358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Морошка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63210" y="346035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Голубика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82923" y="3460358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Клюква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4161" r="3385" b="8480"/>
          <a:stretch/>
        </p:blipFill>
        <p:spPr>
          <a:xfrm>
            <a:off x="6241353" y="1052736"/>
            <a:ext cx="2808311" cy="21915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5" y="1052736"/>
            <a:ext cx="2808311" cy="21915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55348" y="41395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Карликовая береза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26213" y="413956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Полярная 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95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5441"/>
            <a:ext cx="3096344" cy="2316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0" r="18872" b="4333"/>
          <a:stretch/>
        </p:blipFill>
        <p:spPr>
          <a:xfrm>
            <a:off x="179512" y="3896057"/>
            <a:ext cx="2520280" cy="2931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t="12555" r="4356" b="8082"/>
          <a:stretch/>
        </p:blipFill>
        <p:spPr>
          <a:xfrm>
            <a:off x="5955252" y="4525679"/>
            <a:ext cx="3096344" cy="2301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97" y="764704"/>
            <a:ext cx="3096344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16" y="2937051"/>
            <a:ext cx="309634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747013" y="7171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Белая куропатка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30428" y="395372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Полярная сова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46805" y="2533546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Сокол-сапсан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3017" y="3526725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Кречет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10015" y="4156347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Мохноногий канюк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60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24" y="4679781"/>
            <a:ext cx="3212151" cy="2153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71" y="337634"/>
            <a:ext cx="3233659" cy="2164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03903"/>
            <a:ext cx="3221084" cy="2164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" y="4679781"/>
            <a:ext cx="3201005" cy="2163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14969"/>
            <a:ext cx="3201005" cy="2164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3625" y="21698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340" y="2541526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Лемминг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100392" y="250244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54718" y="5114599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Заяц-беляк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14569" y="63813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5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8" y="332656"/>
            <a:ext cx="4384422" cy="291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6" y="3645024"/>
            <a:ext cx="4371264" cy="2913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69" y="3645024"/>
            <a:ext cx="4351227" cy="2913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71" y="355963"/>
            <a:ext cx="4384422" cy="29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6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"/>
            <a:ext cx="9144000" cy="685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5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49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9</cp:revision>
  <dcterms:created xsi:type="dcterms:W3CDTF">2015-01-18T16:36:46Z</dcterms:created>
  <dcterms:modified xsi:type="dcterms:W3CDTF">2015-09-21T09:44:02Z</dcterms:modified>
</cp:coreProperties>
</file>