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4.wdp"/><Relationship Id="rId4" Type="http://schemas.openxmlformats.org/officeDocument/2006/relationships/image" Target="../media/image15.jpe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4.jpe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microsoft.com/office/2007/relationships/hdphoto" Target="../media/hdphoto14.wdp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0"/>
            <a:ext cx="7560841" cy="68133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6337" y="27558"/>
            <a:ext cx="1529422" cy="67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9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489" y="13687"/>
            <a:ext cx="2479251" cy="1543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8" y="34653"/>
            <a:ext cx="1122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Земля Франца-Иосифа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87" y="1615188"/>
            <a:ext cx="2611371" cy="16561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441" y="1615188"/>
            <a:ext cx="2724150" cy="1656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615188"/>
            <a:ext cx="2419350" cy="16561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008" y="2120115"/>
            <a:ext cx="108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Новая Земля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8" y="3340053"/>
            <a:ext cx="2620512" cy="16561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886" y="3340713"/>
            <a:ext cx="2409825" cy="16555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515" y="3340053"/>
            <a:ext cx="2076450" cy="16561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41043" y="3488018"/>
            <a:ext cx="152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Северная Земля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5150464"/>
            <a:ext cx="2021341" cy="16740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5150463"/>
            <a:ext cx="2409825" cy="16740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399" y="5150463"/>
            <a:ext cx="2924175" cy="16740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3687"/>
            <a:ext cx="2419350" cy="15307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01886" y="57574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Остров Врангеля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008" y="500767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Новосибирские острова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37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7" y="154796"/>
            <a:ext cx="4464571" cy="2914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9" y="3140968"/>
            <a:ext cx="4462289" cy="2914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428" y="692696"/>
            <a:ext cx="4464571" cy="2914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429" y="3834492"/>
            <a:ext cx="4449776" cy="2914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4088" y="40268"/>
            <a:ext cx="345479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Северное сияние</a:t>
            </a:r>
            <a:endParaRPr lang="ru-RU" sz="32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9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034" y="138023"/>
            <a:ext cx="8652293" cy="63835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34" y="3861048"/>
            <a:ext cx="2325625" cy="266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6183431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Камнеломка</a:t>
            </a:r>
            <a:endParaRPr lang="ru-RU" sz="1600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2713037" cy="258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38023"/>
            <a:ext cx="2559135" cy="307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41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3" y="83571"/>
            <a:ext cx="2591783" cy="1301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113" y="2786675"/>
            <a:ext cx="2555776" cy="1270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889" y="5517232"/>
            <a:ext cx="2565048" cy="1224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5036" y="1476108"/>
            <a:ext cx="2555776" cy="1296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7172" y="4149080"/>
            <a:ext cx="2555776" cy="1272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32831" y="538523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Корюшка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9952" y="193951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4483" y="3237414"/>
            <a:ext cx="113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Треска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8457" y="4600612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Морской окунь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12360" y="594463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Сельдь</a:t>
            </a:r>
          </a:p>
        </p:txBody>
      </p:sp>
    </p:spTree>
    <p:extLst>
      <p:ext uri="{BB962C8B-B14F-4D97-AF65-F5344CB8AC3E}">
        <p14:creationId xmlns:p14="http://schemas.microsoft.com/office/powerpoint/2010/main" val="410478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9" y="26556"/>
            <a:ext cx="4098150" cy="2983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3844"/>
            <a:ext cx="3141349" cy="346855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64" y="3717032"/>
            <a:ext cx="4759060" cy="308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506" y="3140968"/>
            <a:ext cx="3053897" cy="367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69386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Кайра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6376" y="242088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Гагарка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8506" y="594928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Тупик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7967" y="3789040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Чистик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75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70" y="3874415"/>
            <a:ext cx="4090056" cy="2736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927" y="485964"/>
            <a:ext cx="4090056" cy="27363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387" y="3874415"/>
            <a:ext cx="4118579" cy="27363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89" y="485964"/>
            <a:ext cx="4118579" cy="27363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25983" y="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Тюлень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19809" y="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Морж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02791" y="3376138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Белый медведь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70968" y="3376138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Полярный кит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7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6632"/>
            <a:ext cx="3995935" cy="29146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168" y="3212976"/>
            <a:ext cx="5117665" cy="33264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6632"/>
            <a:ext cx="3995935" cy="291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314" y="3837323"/>
            <a:ext cx="3817928" cy="289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562" y="3857989"/>
            <a:ext cx="3817928" cy="287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88639"/>
            <a:ext cx="4918298" cy="3313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39"/>
            <a:ext cx="3815295" cy="2872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9114" y="192137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Остров Врангеля</a:t>
            </a:r>
          </a:p>
        </p:txBody>
      </p:sp>
    </p:spTree>
    <p:extLst>
      <p:ext uri="{BB962C8B-B14F-4D97-AF65-F5344CB8AC3E}">
        <p14:creationId xmlns:p14="http://schemas.microsoft.com/office/powerpoint/2010/main" val="218199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</TotalTime>
  <Words>31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15</cp:revision>
  <dcterms:created xsi:type="dcterms:W3CDTF">2015-01-18T14:01:11Z</dcterms:created>
  <dcterms:modified xsi:type="dcterms:W3CDTF">2015-09-21T09:41:29Z</dcterms:modified>
</cp:coreProperties>
</file>