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5BFFFA-5C8F-4A41-8B7B-BF8F59D07ECD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062801-DB03-40ED-AC6A-52E7B0D86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548680"/>
            <a:ext cx="720079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Картотека подвижных игр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ля детей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старшего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дошкольного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 Retro" pitchFamily="66" charset="0"/>
              </a:rPr>
              <a:t>возраста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erican Retro" pitchFamily="66" charset="0"/>
            </a:endParaRPr>
          </a:p>
        </p:txBody>
      </p:sp>
      <p:pic>
        <p:nvPicPr>
          <p:cNvPr id="1027" name="Picture 3" descr="C:\Users\admin\Desktop\43712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65826"/>
            <a:ext cx="4386064" cy="309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артотека игр\карточ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275950" cy="6408712"/>
          </a:xfrm>
          <a:prstGeom prst="rect">
            <a:avLst/>
          </a:prstGeom>
          <a:noFill/>
        </p:spPr>
      </p:pic>
      <p:pic>
        <p:nvPicPr>
          <p:cNvPr id="2051" name="Picture 3" descr="C:\Users\admin\Desktop\картотека игр\карточки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248472" cy="6420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отека игр\карточки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4248472" cy="6494243"/>
          </a:xfrm>
          <a:prstGeom prst="rect">
            <a:avLst/>
          </a:prstGeom>
          <a:noFill/>
        </p:spPr>
      </p:pic>
      <p:pic>
        <p:nvPicPr>
          <p:cNvPr id="3075" name="Picture 3" descr="C:\Users\admin\Desktop\картотека игр\карточки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300" y="228122"/>
            <a:ext cx="4287172" cy="6441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артотека игр\карточки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76464" cy="6352566"/>
          </a:xfrm>
          <a:prstGeom prst="rect">
            <a:avLst/>
          </a:prstGeom>
          <a:noFill/>
        </p:spPr>
      </p:pic>
      <p:pic>
        <p:nvPicPr>
          <p:cNvPr id="4099" name="Picture 3" descr="C:\Users\admin\Desktop\картотека игр\карточки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29680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артотека игр\карточки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80" cy="6412888"/>
          </a:xfrm>
          <a:prstGeom prst="rect">
            <a:avLst/>
          </a:prstGeom>
          <a:noFill/>
        </p:spPr>
      </p:pic>
      <p:pic>
        <p:nvPicPr>
          <p:cNvPr id="5123" name="Picture 3" descr="C:\Users\admin\Desktop\картотека игр\карточки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74" y="188640"/>
            <a:ext cx="429750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картотека игр\карточки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148" y="260648"/>
            <a:ext cx="4104266" cy="6192688"/>
          </a:xfrm>
          <a:prstGeom prst="rect">
            <a:avLst/>
          </a:prstGeom>
          <a:noFill/>
        </p:spPr>
      </p:pic>
      <p:pic>
        <p:nvPicPr>
          <p:cNvPr id="6147" name="Picture 3" descr="C:\Users\admin\Desktop\картотека игр\карточки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4104456" cy="6217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картотека игр\карточки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138" y="260648"/>
            <a:ext cx="4155724" cy="6336704"/>
          </a:xfrm>
          <a:prstGeom prst="rect">
            <a:avLst/>
          </a:prstGeom>
          <a:noFill/>
        </p:spPr>
      </p:pic>
      <p:pic>
        <p:nvPicPr>
          <p:cNvPr id="7171" name="Picture 3" descr="C:\Users\admin\Desktop\картотека игр\карточки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4248472" cy="6335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11</cp:revision>
  <dcterms:created xsi:type="dcterms:W3CDTF">2015-10-02T11:07:32Z</dcterms:created>
  <dcterms:modified xsi:type="dcterms:W3CDTF">2015-10-02T12:18:03Z</dcterms:modified>
</cp:coreProperties>
</file>