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5" r:id="rId2"/>
    <p:sldId id="276" r:id="rId3"/>
    <p:sldId id="256" r:id="rId4"/>
    <p:sldId id="270" r:id="rId5"/>
    <p:sldId id="269" r:id="rId6"/>
    <p:sldId id="257" r:id="rId7"/>
    <p:sldId id="258" r:id="rId8"/>
    <p:sldId id="271" r:id="rId9"/>
    <p:sldId id="265" r:id="rId10"/>
    <p:sldId id="274" r:id="rId11"/>
    <p:sldId id="273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950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968D73A-D9B4-40ED-8234-501146CF2B28}" type="datetimeFigureOut">
              <a:rPr lang="ru-RU" smtClean="0"/>
              <a:pPr/>
              <a:t>20.02.2014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40AEC7-1FAF-4BF9-AF38-1FE8C5EEDF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zoom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88;&#1077;&#1079;&#1077;&#1085;&#1090;&#1072;&#1094;&#1080;&#1103;\&#1084;&#1072;&#1088;&#1096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88;&#1077;&#1079;&#1077;&#1085;&#1090;&#1072;&#1094;&#1080;&#1103;\&#1089;&#1072;&#1084;&#1086;&#1083;&#1077;&#1090;&#1099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88;&#1077;&#1079;&#1077;&#1085;&#1090;&#1072;&#1094;&#1080;&#1103;\Sovetskaya%20voennaya%20pesnya%20-%20Krasnaya%20Armiya%20vseh%20sil'nej.mp3" TargetMode="Externa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5;&#1088;&#1077;&#1079;&#1077;&#1085;&#1090;&#1072;&#1094;&#1080;&#1103;\&#1074;&#1089;&#1090;&#1091;&#1087;&#1083;&#1077;&#1085;&#1080;&#1077;.mp3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G:\&#1055;&#1088;&#1077;&#1079;&#1077;&#1085;&#1090;&#1072;&#1094;&#1080;&#1103;\&#1088;&#1086;&#1076;&#1080;&#1085;&#1072;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88;&#1077;&#1079;&#1077;&#1085;&#1090;&#1072;&#1094;&#1080;&#1103;\muzyka%20-%20Marsh%20Nahimovcev%20.mp3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88;&#1077;&#1079;&#1077;&#1085;&#1090;&#1072;&#1094;&#1080;&#1103;\&#1090;&#1072;&#1085;&#1082;&#1080;.mp3" TargetMode="Externa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&#1055;&#1088;&#1077;&#1079;&#1077;&#1085;&#1090;&#1072;&#1094;&#1080;&#1103;\muzyka%20Rossijskoj%20Imperii%20-%20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4896544"/>
          </a:xfrm>
        </p:spPr>
        <p:txBody>
          <a:bodyPr>
            <a:normAutofit/>
          </a:bodyPr>
          <a:lstStyle/>
          <a:p>
            <a:pPr algn="ctr"/>
            <a:r>
              <a:rPr lang="ru-RU" sz="4000" b="1" cap="small" dirty="0" smtClean="0"/>
              <a:t>Презентация на тему: «Наша Армия»,</a:t>
            </a:r>
            <a:br>
              <a:rPr lang="ru-RU" sz="4000" b="1" cap="small" dirty="0" smtClean="0"/>
            </a:br>
            <a:r>
              <a:rPr lang="ru-RU" sz="4000" b="1" cap="small" dirty="0" smtClean="0"/>
              <a:t> ко дню Защитника Отечества.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Воспитатель Черных Светлана Юрьевна</a:t>
            </a:r>
            <a:endParaRPr lang="ru-RU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88640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Государственное бюджетное дошкольное образовательное учреждение</a:t>
            </a:r>
          </a:p>
          <a:p>
            <a:pPr algn="ctr"/>
            <a:r>
              <a:rPr lang="ru-RU" dirty="0" smtClean="0"/>
              <a:t> детский сад № 428 Московского района Санкт-Петербурга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b="1" i="1" u="sng" dirty="0" smtClean="0">
                <a:solidFill>
                  <a:srgbClr val="00B050"/>
                </a:solidFill>
                <a:latin typeface="Arial Black" pitchFamily="34" charset="0"/>
              </a:rPr>
              <a:t>пограничные войска</a:t>
            </a:r>
            <a:endParaRPr lang="ru-RU" sz="4400" b="1" i="1" u="sng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4" name="Содержимое 3" descr="211042310.7988844_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2708920"/>
            <a:ext cx="5088565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f6f9d66d7e28b8caa222e8d4e8716787resiz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4784"/>
            <a:ext cx="413995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316416" y="188640"/>
            <a:ext cx="448816" cy="448816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800" b="1" i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4800" b="1" i="1" u="sng" dirty="0" smtClean="0">
                <a:solidFill>
                  <a:srgbClr val="0070C0"/>
                </a:solidFill>
                <a:latin typeface="Arial Black" pitchFamily="34" charset="0"/>
              </a:rPr>
              <a:t>военно-воздушные силы</a:t>
            </a:r>
            <a:endParaRPr lang="ru-RU" sz="4800" i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6" name="Рисунок 5" descr="m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628800"/>
            <a:ext cx="4320480" cy="3547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Содержимое 7" descr="1258709162_mi-28-004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51520" y="2492896"/>
            <a:ext cx="4211960" cy="3471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самолеты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45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i[10]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Sovetskaya voennaya pesnya - Krasnaya Armiya vseh sil'ne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4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0"/>
            <a:ext cx="8305800" cy="5589240"/>
          </a:xfrm>
        </p:spPr>
        <p:txBody>
          <a:bodyPr>
            <a:noAutofit/>
          </a:bodyPr>
          <a:lstStyle/>
          <a:p>
            <a:pPr algn="ctr"/>
            <a:r>
              <a:rPr lang="ru-RU" sz="8000" b="1" dirty="0" smtClean="0">
                <a:latin typeface="Arial Black" pitchFamily="34" charset="0"/>
              </a:rPr>
              <a:t/>
            </a:r>
            <a:br>
              <a:rPr lang="ru-RU" sz="8000" b="1" dirty="0" smtClean="0">
                <a:latin typeface="Arial Black" pitchFamily="34" charset="0"/>
              </a:rPr>
            </a:br>
            <a:r>
              <a:rPr lang="ru-RU" sz="6600" b="1" dirty="0" smtClean="0">
                <a:latin typeface="Arial Black" pitchFamily="34" charset="0"/>
              </a:rPr>
              <a:t>СПАСИБО ЗА ВНИМАНИЕ !</a:t>
            </a:r>
            <a:endParaRPr lang="ru-RU" sz="66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820472" cy="6669360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/>
              <a:t/>
            </a:r>
            <a:br>
              <a:rPr lang="ru-RU" b="1" cap="none" dirty="0" smtClean="0"/>
            </a:br>
            <a:r>
              <a:rPr lang="ru-RU" b="1" cap="none" dirty="0" smtClean="0"/>
              <a:t>Цель: </a:t>
            </a:r>
            <a:br>
              <a:rPr lang="ru-RU" b="1" cap="none" dirty="0" smtClean="0"/>
            </a:br>
            <a:r>
              <a:rPr lang="ru-RU" b="1" cap="none" dirty="0" smtClean="0"/>
              <a:t> - </a:t>
            </a:r>
            <a:r>
              <a:rPr lang="ru-RU" cap="none" dirty="0" smtClean="0"/>
              <a:t>расширить представление детей о Вооружённых силах России.</a:t>
            </a:r>
            <a:br>
              <a:rPr lang="ru-RU" cap="none" dirty="0" smtClean="0"/>
            </a:br>
            <a:r>
              <a:rPr lang="ru-RU" cap="none" dirty="0" smtClean="0"/>
              <a:t>-  воспитывать любовь к Родине, чувства гордости за свою армию.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3168352"/>
          </a:xfrm>
        </p:spPr>
        <p:txBody>
          <a:bodyPr>
            <a:noAutofit/>
          </a:bodyPr>
          <a:lstStyle/>
          <a:p>
            <a:pPr algn="ctr"/>
            <a:endParaRPr lang="ru-RU" sz="4000" b="1" dirty="0"/>
          </a:p>
        </p:txBody>
      </p:sp>
      <p:pic>
        <p:nvPicPr>
          <p:cNvPr id="6" name="Рисунок 5" descr="2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вступлени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54868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0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s4031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7058" y="3511676"/>
            <a:ext cx="4446942" cy="334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s35732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220072" cy="3785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6858000"/>
          </a:xfrm>
        </p:spPr>
        <p:txBody>
          <a:bodyPr>
            <a:normAutofit fontScale="90000"/>
          </a:bodyPr>
          <a:lstStyle/>
          <a:p>
            <a:r>
              <a:rPr lang="ru-RU" sz="5400" b="1" i="1" dirty="0" smtClean="0">
                <a:solidFill>
                  <a:schemeClr val="tx1"/>
                </a:solidFill>
              </a:rPr>
              <a:t>                                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                              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5400" b="1" i="1" dirty="0" smtClean="0">
                <a:solidFill>
                  <a:schemeClr val="tx1"/>
                </a:solidFill>
              </a:rPr>
              <a:t>                                    Родина – </a:t>
            </a:r>
            <a:br>
              <a:rPr lang="ru-RU" sz="5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 </a:t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/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место, </a:t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где мы родились,</a:t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 страна в</a:t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 которой</a:t>
            </a:r>
            <a:br>
              <a:rPr lang="ru-RU" sz="4400" b="1" i="1" dirty="0" smtClean="0">
                <a:solidFill>
                  <a:schemeClr val="tx1"/>
                </a:solidFill>
              </a:rPr>
            </a:br>
            <a:r>
              <a:rPr lang="ru-RU" sz="4400" b="1" i="1" dirty="0" smtClean="0">
                <a:solidFill>
                  <a:schemeClr val="tx1"/>
                </a:solidFill>
              </a:rPr>
              <a:t> мы живем. </a:t>
            </a:r>
            <a:endParaRPr lang="ru-RU" sz="4400" b="1" i="1" dirty="0">
              <a:solidFill>
                <a:schemeClr val="tx1"/>
              </a:solidFill>
            </a:endParaRPr>
          </a:p>
        </p:txBody>
      </p:sp>
      <p:pic>
        <p:nvPicPr>
          <p:cNvPr id="5" name="роди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04448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38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716951.jpeg"/>
          <p:cNvPicPr>
            <a:picLocks noChangeAspect="1"/>
          </p:cNvPicPr>
          <p:nvPr/>
        </p:nvPicPr>
        <p:blipFill>
          <a:blip r:embed="rId2" cstate="print">
            <a:lum bright="25000" contrast="-1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0"/>
            <a:ext cx="9396536" cy="6858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4400" b="1" dirty="0" smtClean="0">
                <a:solidFill>
                  <a:schemeClr val="tx1"/>
                </a:solidFill>
              </a:rPr>
              <a:t>Нет земли краше, чем Родина наша! 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r>
              <a:rPr lang="ru-RU" sz="5400" b="1" dirty="0" smtClean="0">
                <a:solidFill>
                  <a:schemeClr val="tx1"/>
                </a:solidFill>
              </a:rPr>
              <a:t> </a:t>
            </a:r>
            <a:r>
              <a:rPr lang="ru-RU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Одна у человека мать - одна Родина!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vmf1[1]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lum bright="10000" contrast="10000"/>
          </a:blip>
          <a:stretch>
            <a:fillRect/>
          </a:stretch>
        </p:blipFill>
        <p:spPr>
          <a:xfrm>
            <a:off x="1619672" y="2699538"/>
            <a:ext cx="5544616" cy="41584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748464" cy="2808312"/>
          </a:xfrm>
        </p:spPr>
        <p:txBody>
          <a:bodyPr>
            <a:noAutofit/>
          </a:bodyPr>
          <a:lstStyle/>
          <a:p>
            <a:pPr algn="ctr"/>
            <a:r>
              <a:rPr lang="ru-RU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Защищать страну родную - большая в мире честь !</a:t>
            </a:r>
            <a:endParaRPr lang="ru-RU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muzyka - Marsh Nahimovcev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6456" y="4046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i="1" dirty="0" smtClean="0"/>
              <a:t>Доблестные воины защищают страну и на воде, и на земле, и в небе!</a:t>
            </a:r>
            <a:endParaRPr lang="ru-RU" sz="3600" b="1" i="1" dirty="0"/>
          </a:p>
        </p:txBody>
      </p:sp>
      <p:pic>
        <p:nvPicPr>
          <p:cNvPr id="4" name="Содержимое 3" descr="vms1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60040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8bf8ad2c392[1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933056"/>
            <a:ext cx="406794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3-2[1]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44824"/>
            <a:ext cx="4283968" cy="31409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196752"/>
            <a:ext cx="4932040" cy="2985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Рисунок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4077073"/>
            <a:ext cx="4716016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Рисунок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77072"/>
            <a:ext cx="449999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572000" y="1196752"/>
            <a:ext cx="4572000" cy="2932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1954360"/>
          </a:xfrm>
        </p:spPr>
        <p:txBody>
          <a:bodyPr>
            <a:noAutofit/>
          </a:bodyPr>
          <a:lstStyle/>
          <a:p>
            <a:pPr algn="ctr"/>
            <a:r>
              <a:rPr lang="ru-RU" b="1" i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Сухопутные войска </a:t>
            </a:r>
            <a:r>
              <a:rPr lang="ru-RU" sz="2800" b="1" i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 пехота, артиллерия, ракетные части, танки.</a:t>
            </a:r>
            <a:endParaRPr lang="ru-RU" sz="2400" u="sng" dirty="0">
              <a:solidFill>
                <a:srgbClr val="00B050"/>
              </a:solidFill>
              <a:latin typeface="Arial Black" pitchFamily="34" charset="0"/>
            </a:endParaRPr>
          </a:p>
        </p:txBody>
      </p:sp>
      <p:pic>
        <p:nvPicPr>
          <p:cNvPr id="11" name="танк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04448" y="1886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52128"/>
          </a:xfrm>
        </p:spPr>
        <p:txBody>
          <a:bodyPr>
            <a:noAutofit/>
          </a:bodyPr>
          <a:lstStyle/>
          <a:p>
            <a:r>
              <a:rPr lang="ru-RU" sz="4400" b="1" i="1" u="sng" dirty="0" smtClean="0">
                <a:solidFill>
                  <a:srgbClr val="0070C0"/>
                </a:solidFill>
                <a:latin typeface="Arial Black" pitchFamily="34" charset="0"/>
              </a:rPr>
              <a:t>Военно-морской         </a:t>
            </a:r>
            <a:r>
              <a:rPr lang="ru-RU" sz="4400" b="1" i="1" u="sng" dirty="0" smtClean="0">
                <a:solidFill>
                  <a:srgbClr val="0070C0"/>
                </a:solidFill>
                <a:latin typeface="Arial Black" pitchFamily="34" charset="0"/>
              </a:rPr>
              <a:t>флот</a:t>
            </a:r>
            <a:endParaRPr lang="ru-RU" sz="4400" b="1" i="1" u="sng" dirty="0"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0_6f838_2561bbb3_XL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980728"/>
            <a:ext cx="4176464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1267787706_holidays_professional_day_seaman_submariners_day_s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031432" y="3861048"/>
            <a:ext cx="5112568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641[1]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988840"/>
            <a:ext cx="4392488" cy="2912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muzyka Rossijskoj Imperii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60432" y="26064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672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326</TotalTime>
  <Words>66</Words>
  <Application>Microsoft Office PowerPoint</Application>
  <PresentationFormat>Экран (4:3)</PresentationFormat>
  <Paragraphs>13</Paragraphs>
  <Slides>13</Slides>
  <Notes>0</Notes>
  <HiddenSlides>0</HiddenSlides>
  <MMClips>8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Трек</vt:lpstr>
      <vt:lpstr>Презентация на тему: «Наша Армия»,  ко дню Защитника Отечества.  Воспитатель Черных Светлана Юрьевна</vt:lpstr>
      <vt:lpstr> Цель:   - расширить представление детей о Вооружённых силах России. -  воспитывать любовь к Родине, чувства гордости за свою армию.      </vt:lpstr>
      <vt:lpstr>Слайд 3</vt:lpstr>
      <vt:lpstr>                                                                                                    Родина –     место,  где мы родились,  страна в  которой  мы живем. </vt:lpstr>
      <vt:lpstr>  Нет земли краше, чем Родина наша!          Одна у человека мать - одна Родина!  </vt:lpstr>
      <vt:lpstr>Защищать страну родную - большая в мире честь !</vt:lpstr>
      <vt:lpstr>Доблестные воины защищают страну и на воде, и на земле, и в небе!</vt:lpstr>
      <vt:lpstr>Сухопутные войска - пехота, артиллерия, ракетные части, танки.</vt:lpstr>
      <vt:lpstr>Военно-морской         флот</vt:lpstr>
      <vt:lpstr>пограничные войска</vt:lpstr>
      <vt:lpstr> военно-воздушные силы</vt:lpstr>
      <vt:lpstr>Слайд 12</vt:lpstr>
      <vt:lpstr> СПАСИБО ЗА ВНИМАНИЕ 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Чтоб на всей большой Земле Мир настал для человечества, Отмечаем в феврале</dc:title>
  <dc:creator>Алексей Смирнов</dc:creator>
  <cp:lastModifiedBy>Admin</cp:lastModifiedBy>
  <cp:revision>44</cp:revision>
  <dcterms:created xsi:type="dcterms:W3CDTF">2013-02-08T06:43:50Z</dcterms:created>
  <dcterms:modified xsi:type="dcterms:W3CDTF">2014-02-20T17:25:54Z</dcterms:modified>
</cp:coreProperties>
</file>