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8" r:id="rId3"/>
    <p:sldId id="267" r:id="rId4"/>
    <p:sldId id="259" r:id="rId5"/>
    <p:sldId id="258" r:id="rId6"/>
    <p:sldId id="260" r:id="rId7"/>
    <p:sldId id="272" r:id="rId8"/>
    <p:sldId id="271" r:id="rId9"/>
    <p:sldId id="270" r:id="rId10"/>
    <p:sldId id="269" r:id="rId11"/>
    <p:sldId id="264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B1DD-2DE7-4B58-AFF9-A3B3035F41CE}" type="datetimeFigureOut">
              <a:rPr lang="ru-RU" smtClean="0"/>
              <a:pPr/>
              <a:t>27.01.2014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1932-834D-4ECE-8BB3-FB3D159968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B1DD-2DE7-4B58-AFF9-A3B3035F41CE}" type="datetimeFigureOut">
              <a:rPr lang="ru-RU" smtClean="0"/>
              <a:pPr/>
              <a:t>27.01.2014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1932-834D-4ECE-8BB3-FB3D159968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B1DD-2DE7-4B58-AFF9-A3B3035F41CE}" type="datetimeFigureOut">
              <a:rPr lang="ru-RU" smtClean="0"/>
              <a:pPr/>
              <a:t>27.01.2014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1932-834D-4ECE-8BB3-FB3D159968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B1DD-2DE7-4B58-AFF9-A3B3035F41CE}" type="datetimeFigureOut">
              <a:rPr lang="ru-RU" smtClean="0"/>
              <a:pPr/>
              <a:t>27.01.2014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1932-834D-4ECE-8BB3-FB3D159968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B1DD-2DE7-4B58-AFF9-A3B3035F41CE}" type="datetimeFigureOut">
              <a:rPr lang="ru-RU" smtClean="0"/>
              <a:pPr/>
              <a:t>27.01.2014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1932-834D-4ECE-8BB3-FB3D159968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B1DD-2DE7-4B58-AFF9-A3B3035F41CE}" type="datetimeFigureOut">
              <a:rPr lang="ru-RU" smtClean="0"/>
              <a:pPr/>
              <a:t>27.01.2014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1932-834D-4ECE-8BB3-FB3D159968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B1DD-2DE7-4B58-AFF9-A3B3035F41CE}" type="datetimeFigureOut">
              <a:rPr lang="ru-RU" smtClean="0"/>
              <a:pPr/>
              <a:t>27.01.2014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1932-834D-4ECE-8BB3-FB3D159968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B1DD-2DE7-4B58-AFF9-A3B3035F41CE}" type="datetimeFigureOut">
              <a:rPr lang="ru-RU" smtClean="0"/>
              <a:pPr/>
              <a:t>27.01.2014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1932-834D-4ECE-8BB3-FB3D159968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B1DD-2DE7-4B58-AFF9-A3B3035F41CE}" type="datetimeFigureOut">
              <a:rPr lang="ru-RU" smtClean="0"/>
              <a:pPr/>
              <a:t>27.01.2014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1932-834D-4ECE-8BB3-FB3D159968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B1DD-2DE7-4B58-AFF9-A3B3035F41CE}" type="datetimeFigureOut">
              <a:rPr lang="ru-RU" smtClean="0"/>
              <a:pPr/>
              <a:t>27.01.2014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1932-834D-4ECE-8BB3-FB3D159968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B1DD-2DE7-4B58-AFF9-A3B3035F41CE}" type="datetimeFigureOut">
              <a:rPr lang="ru-RU" smtClean="0"/>
              <a:pPr/>
              <a:t>27.01.2014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1932-834D-4ECE-8BB3-FB3D159968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D8B1DD-2DE7-4B58-AFF9-A3B3035F41CE}" type="datetimeFigureOut">
              <a:rPr lang="ru-RU" smtClean="0"/>
              <a:pPr/>
              <a:t>27.01.2014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BF1932-834D-4ECE-8BB3-FB3D159968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1500166" y="692696"/>
            <a:ext cx="6286544" cy="3093494"/>
          </a:xfrm>
          <a:prstGeom prst="wave">
            <a:avLst>
              <a:gd name="adj1" fmla="val 12500"/>
              <a:gd name="adj2" fmla="val -25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Учебно-методическая презентация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«Зима»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4071942"/>
            <a:ext cx="3672408" cy="1872208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Составитель:  воспитатель  Зинченко Е.И.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кв.кат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МКДОУ «Детский сад №67»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0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tat17.privet.ru/lr/0933622309445b8c9b905ab1abe951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348880"/>
            <a:ext cx="7128793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12777"/>
            <a:ext cx="4536504" cy="18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Вот север, тучи нагоняя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Вздохнул, завыл- и вот сама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Идёт волшебница …………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8084" y="1844824"/>
            <a:ext cx="15121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Зима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8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61189"/>
            <a:ext cx="360040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Новым  годом детвора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новь спешу  поздравить я!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://s020.radikal.ru/i700/1212/7a/4c7284bf759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1"/>
            <a:ext cx="6257925" cy="5040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23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2643174" y="785794"/>
            <a:ext cx="1060704" cy="9144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357422" y="1714488"/>
            <a:ext cx="1560770" cy="1285884"/>
          </a:xfrm>
          <a:prstGeom prst="triangl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928794" y="3000372"/>
            <a:ext cx="2357454" cy="178595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есяц 5"/>
          <p:cNvSpPr/>
          <p:nvPr/>
        </p:nvSpPr>
        <p:spPr>
          <a:xfrm>
            <a:off x="6072198" y="5429264"/>
            <a:ext cx="457200" cy="914400"/>
          </a:xfrm>
          <a:prstGeom prst="moon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7215206" y="5000636"/>
            <a:ext cx="1057276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5857884" y="4286256"/>
            <a:ext cx="914400" cy="914400"/>
          </a:xfrm>
          <a:prstGeom prst="sun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643834" y="3000372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57818" y="4071942"/>
            <a:ext cx="571504" cy="50006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929190" y="5572140"/>
            <a:ext cx="571504" cy="5000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143636" y="2857496"/>
            <a:ext cx="571504" cy="50006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786578" y="3571876"/>
            <a:ext cx="571504" cy="50006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9" y="1359084"/>
            <a:ext cx="714380" cy="712593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715016"/>
            <a:ext cx="872962" cy="718370"/>
          </a:xfrm>
          <a:prstGeom prst="rect">
            <a:avLst/>
          </a:prstGeom>
          <a:noFill/>
        </p:spPr>
      </p:pic>
      <p:pic>
        <p:nvPicPr>
          <p:cNvPr id="1029" name="Picture 5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000240"/>
            <a:ext cx="1306788" cy="1141455"/>
          </a:xfrm>
          <a:prstGeom prst="rect">
            <a:avLst/>
          </a:prstGeom>
          <a:noFill/>
        </p:spPr>
      </p:pic>
      <p:pic>
        <p:nvPicPr>
          <p:cNvPr id="1031" name="Picture 7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7166"/>
            <a:ext cx="1566800" cy="1285884"/>
          </a:xfrm>
          <a:prstGeom prst="rect">
            <a:avLst/>
          </a:prstGeom>
          <a:noFill/>
        </p:spPr>
      </p:pic>
      <p:pic>
        <p:nvPicPr>
          <p:cNvPr id="18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00438"/>
            <a:ext cx="714380" cy="712593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286248" y="214290"/>
            <a:ext cx="378621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Украсим ёлочку?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000100" y="2143116"/>
            <a:ext cx="557210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Program Files\Microsoft Office\MEDIA\CAGCAT10\j0233070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1214422"/>
            <a:ext cx="1409558" cy="1484768"/>
          </a:xfrm>
          <a:prstGeom prst="rect">
            <a:avLst/>
          </a:prstGeom>
          <a:noFill/>
        </p:spPr>
      </p:pic>
      <p:pic>
        <p:nvPicPr>
          <p:cNvPr id="10" name="Picture 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929198"/>
            <a:ext cx="1428760" cy="1428760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MEDIA\CAGCAT10\j0234266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0474" y="5211325"/>
            <a:ext cx="1244204" cy="13609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1 0.00324 L -0.35642 0.11864 " pathEditMode="relative" ptsTypes="A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77521E-7 L -0.53559 -0.4132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16281E-7 L -0.32292 0.0525 " pathEditMode="relative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7 0.00648 L -0.19601 0.00648 " pathEditMode="relative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32655E-6 L -0.26771 -0.19936 " pathEditMode="relative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68363E-6 L -0.48038 -0.0104 " pathEditMode="relative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16545 -0.16805 " pathEditMode="relative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32 -0.00624 L 0.20277 -0.13229 " pathEditMode="relative" ptsTypes="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9949" y="173155"/>
            <a:ext cx="52565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Какие зимние забавы вы знаете?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img1.liveinternet.ru/images/attach/c/2/69/129/69129307_1294822059_67212077_0_7d086_f68f5401_X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80728"/>
            <a:ext cx="4965006" cy="331236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osd.ru/photos/news/2761_nws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2278055" cy="18002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s5368.vkontakte.ru/u7778150/-14/x_a2c022f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3195"/>
            <a:ext cx="1800200" cy="254529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017.radikal.ru/i418/1111/f2/11a12381b5e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0" y="3517597"/>
            <a:ext cx="2272487" cy="292395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hukcha.net/uploads/posts/2011-11/1321887232_podborka_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16" y="4812405"/>
            <a:ext cx="2416379" cy="168456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-fotki.yandex.ru/get/5813/81063687.7/0_7f9a2_9074499e_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1" y="4514537"/>
            <a:ext cx="2323700" cy="18667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tatics.photodom.com/photos/2010/01/01/thumb_168575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26" y="980728"/>
            <a:ext cx="1905000" cy="174307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krokha.ru/thumb/467x1000_0/sites/default/files/user-photos/43338/IMG_1997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16" y="3024185"/>
            <a:ext cx="1775496" cy="149035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34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88640"/>
            <a:ext cx="482453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Молодцы 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www.balki-palki.ru/paste/72menu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65" y="2204864"/>
            <a:ext cx="6624736" cy="4413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49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1.liveinternet.ru/images/attach/c/4/81/425/81425567_f_11740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олна 6"/>
          <p:cNvSpPr/>
          <p:nvPr/>
        </p:nvSpPr>
        <p:spPr>
          <a:xfrm>
            <a:off x="395536" y="0"/>
            <a:ext cx="3960440" cy="1008112"/>
          </a:xfrm>
          <a:prstGeom prst="wave">
            <a:avLst>
              <a:gd name="adj1" fmla="val 12500"/>
              <a:gd name="adj2" fmla="val -3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1196752"/>
            <a:ext cx="489654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Расширить представления детей о приметах и явлениях природы  зимой.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porto.artonline.ru/paintings/arart/lunnayano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92847"/>
            <a:ext cx="7884368" cy="47485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Снег на полях, лед на водах,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Вьюга гуляет. Когда это бывает?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1196752"/>
            <a:ext cx="216024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Зимой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4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odelise.ru/tw_files2/urls_143/15/d-14169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36296" y="5805264"/>
            <a:ext cx="15624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зима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28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alenkajastrana.my1.ru/98/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067" y="2206402"/>
            <a:ext cx="4286250" cy="428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3240360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Сладко, сладко мишка спит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немножечко храпит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окном метель шалит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Снежок под ногами скрипит,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Вьюга гуляет,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это бывает?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1376" y="3645024"/>
            <a:ext cx="2138536" cy="3726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зимой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6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476672"/>
            <a:ext cx="525658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настала та пора-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Когда птицы улетели в тёплые края,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Снег пошёл,  похолодало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Всё кругом белее стало,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Снег прибывает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Когда это бывает?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://zabeguka.com/uploads/posts/2012-12/1354831649_2012-12-06_2303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635108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anons33.ru/img/art/2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3689990" cy="3471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4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46.radikal.ru/i113/1012/2f/2fddc401d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0-конечная звезда 3"/>
          <p:cNvSpPr/>
          <p:nvPr/>
        </p:nvSpPr>
        <p:spPr>
          <a:xfrm>
            <a:off x="4427984" y="332656"/>
            <a:ext cx="2448272" cy="2354358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2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260648"/>
            <a:ext cx="4680520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Человечек озорной,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Неразлучен он с метлой,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Жить в тепле он не привык.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растает?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900igr.net/datai/okruzhajuschij-mir/Kak-obrazuetsja-sneg/0004-009-V-teple-sneg-i-ljod-taj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18" y="2348880"/>
            <a:ext cx="4887795" cy="4358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28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53.radikal.ru/i139/1212/e3/1c57eef5e4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560840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3" y="420585"/>
            <a:ext cx="4392487" cy="1417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Чтобы осень не промокла,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раскисла от воды,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Превратил он лужи в стёкла,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Сделал снежными сады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76256" y="11292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мороз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2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203</TotalTime>
  <Words>169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Катюша</dc:creator>
  <cp:lastModifiedBy>Катюша</cp:lastModifiedBy>
  <cp:revision>21</cp:revision>
  <dcterms:created xsi:type="dcterms:W3CDTF">2014-01-15T16:41:24Z</dcterms:created>
  <dcterms:modified xsi:type="dcterms:W3CDTF">2014-01-27T17:35:28Z</dcterms:modified>
</cp:coreProperties>
</file>