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314" r:id="rId6"/>
    <p:sldId id="261" r:id="rId7"/>
    <p:sldId id="262" r:id="rId8"/>
    <p:sldId id="263" r:id="rId9"/>
    <p:sldId id="264" r:id="rId10"/>
    <p:sldId id="275" r:id="rId11"/>
    <p:sldId id="276" r:id="rId12"/>
    <p:sldId id="277" r:id="rId13"/>
    <p:sldId id="265" r:id="rId14"/>
    <p:sldId id="278" r:id="rId15"/>
    <p:sldId id="279" r:id="rId16"/>
    <p:sldId id="280" r:id="rId17"/>
    <p:sldId id="281" r:id="rId18"/>
    <p:sldId id="282" r:id="rId19"/>
    <p:sldId id="266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67" r:id="rId29"/>
    <p:sldId id="291" r:id="rId30"/>
    <p:sldId id="292" r:id="rId31"/>
    <p:sldId id="268" r:id="rId32"/>
    <p:sldId id="293" r:id="rId33"/>
    <p:sldId id="297" r:id="rId34"/>
    <p:sldId id="298" r:id="rId35"/>
    <p:sldId id="299" r:id="rId36"/>
    <p:sldId id="296" r:id="rId37"/>
    <p:sldId id="294" r:id="rId38"/>
    <p:sldId id="295" r:id="rId39"/>
    <p:sldId id="300" r:id="rId40"/>
    <p:sldId id="301" r:id="rId41"/>
    <p:sldId id="302" r:id="rId42"/>
    <p:sldId id="303" r:id="rId43"/>
    <p:sldId id="304" r:id="rId44"/>
    <p:sldId id="269" r:id="rId45"/>
    <p:sldId id="305" r:id="rId46"/>
    <p:sldId id="270" r:id="rId47"/>
    <p:sldId id="309" r:id="rId48"/>
    <p:sldId id="306" r:id="rId49"/>
    <p:sldId id="307" r:id="rId50"/>
    <p:sldId id="308" r:id="rId51"/>
    <p:sldId id="310" r:id="rId52"/>
    <p:sldId id="271" r:id="rId53"/>
    <p:sldId id="311" r:id="rId54"/>
    <p:sldId id="312" r:id="rId55"/>
    <p:sldId id="313" r:id="rId56"/>
    <p:sldId id="272" r:id="rId57"/>
    <p:sldId id="273" r:id="rId58"/>
    <p:sldId id="315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Выступление на городской творческой лаборатории для воспитателей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Представление опыта работы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« Искру туши до пожара, беду отведи до удара»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DCIM\117CANON\DSC021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7901014" cy="59257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DCIM\117CANON\DSC02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8186766" cy="61400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DCIM\117CANON\DSC02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0042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7163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2. Игровая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71612"/>
            <a:ext cx="8358246" cy="40671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Игра «Последовательные картинки»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Игра-загадка «Слушай внимательно».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 Найди ответ».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Игра-эстафета «Отважные пожарные». 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Игра-аукцион «Одежда пожарного»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Игра «Это следует запомнить».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Ситуация «Что делать если…».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Эстафета «Кто быстрее отберет картинки с изображением предметов, необходимых для тушения пожара».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DCIM\117CANON\DSC021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DCIM\117CANON\DSC021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80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DCIM\117CANON\DSC021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7829576" cy="58721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DCIM\117CANON\DSC02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571479"/>
            <a:ext cx="8215370" cy="58400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DCIM\117CANON\DSC02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7"/>
            <a:ext cx="8572560" cy="589363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1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 Познавательная деятельность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429684" cy="43529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Отгадывание загадок об огне.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Игровое занятие «Огонь добрый, огонь злой».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  « Пожароопасные предметы».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 «Ни ночью, ни днем не балуйся с огнем».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Экскурсия по детскому саду.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Пословицы и поговорки о пожаре и огне.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НОД «Пожарный – герой, он с огнем вступает в бой»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60848"/>
            <a:ext cx="8572560" cy="357795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-У детей дошкольного возраста возраста отсутствует защитная психологическая реакция на противопожарную обстановку.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-Родители подходят к этой проблеме не достаточно серьезно.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DCIM\117CANON\DSC02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642918"/>
            <a:ext cx="8501122" cy="594721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DCIM\117CANON\DSC021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857232"/>
            <a:ext cx="821537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DCIM\117CANON\DSC02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14356"/>
            <a:ext cx="8501122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Новая папка\DCIM\117CANON\Фото-0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Новая папка\DCIM\117CANON\Фото-00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E:\Новая папка\DCIM\117CANON\Фото-0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Новая папка\DCIM\117CANON\Фото-0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32848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Новая папка\DCIM\117CANON\Фото-0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20880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Новая папка\DCIM\117CANON\Фото-0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E:\Новая папка\DCIM\117CANON\Фото-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001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 Речевое развитие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785926"/>
            <a:ext cx="8215370" cy="385287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 по схематическим моделям «Мальчик – спички – пожар - пожарная машина».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 со словами: утюг, ткань, штора, пламя, дым, вода.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Составление рассказов по пословицам «Солома с огнем не дружит», «Огонь – хороший слуга, но плохой хозяин».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Творческий рассказ типа: «Измени рассказ, чтобы у него был хороший конец».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Новая папка\DCIM\117CANON\DSC021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960440" cy="5760640"/>
          </a:xfrm>
          <a:prstGeom prst="rect">
            <a:avLst/>
          </a:prstGeom>
          <a:noFill/>
        </p:spPr>
      </p:pic>
      <p:pic>
        <p:nvPicPr>
          <p:cNvPr id="7" name="Picture 2" descr="E:\Новая папка\DCIM\117CANON\DSC02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6724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65618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развитие осознанного отношения к себе как к активному субъекту противопожарной безопасности.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772816"/>
            <a:ext cx="8715436" cy="386598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Задачи: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 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уточнить, систематизировать и углубить знания детей о правилах пожарной безопасности, формировать привычки их соблюдения;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научить детей  набирать   номер телефона пожарной части, уметь вести диалог с пожарными по телефону (четко знать и называть  свой адрес);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познакомить со средствами пожаротушения;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-способствовать овладению приемами элементарного практического взаимодействия с окружающими предметами, с помощью которых можно потушить пожар;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расширить знания детей о профессии пожарного;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 воспитывать в детях уверенность в своих силах, проводить профилактику страха перед огнем;</a:t>
            </a:r>
          </a:p>
          <a:p>
            <a:pPr algn="just"/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формировать чувства ответственности за свои поступки и личное отношение к соблюдению и нарушению правил пожарной безопасности;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ransition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E:\Новая папка\DCIM\117CANON\DSC021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28" y="801260"/>
            <a:ext cx="8275528" cy="5292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8243918" cy="142875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5.Исследовательская деятельность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929618" cy="399575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Опытническая деятельность « Предметы, из какого материала подвержены наиболее быстрому возгоранию?».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Опытническая деятельность «Почему во время пожара часто происходит взрыв».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Опытническая деятельность «Огонь дышит».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Опытническая деятельность «Водой масло не затушишь».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Опытническая деятельность «Пожары загрязняют воздух».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Новая папка\DCIM\117CANON\DSC02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E:\Новая папка\DCIM\117CANON\DSC02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Новая папка\DCIM\117CANON\DSC02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038600" cy="3028950"/>
          </a:xfrm>
          <a:prstGeom prst="rect">
            <a:avLst/>
          </a:prstGeom>
          <a:noFill/>
        </p:spPr>
      </p:pic>
      <p:pic>
        <p:nvPicPr>
          <p:cNvPr id="9219" name="Picture 3" descr="E:\Новая папка\DCIM\117CANON\DSC02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Новая папка\DCIM\117CANON\DSC02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394472" cy="4525963"/>
          </a:xfrm>
          <a:prstGeom prst="rect">
            <a:avLst/>
          </a:prstGeom>
          <a:noFill/>
        </p:spPr>
      </p:pic>
      <p:pic>
        <p:nvPicPr>
          <p:cNvPr id="10243" name="Picture 3" descr="E:\Новая папка\DCIM\117CANON\DSC02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Новая папка\DCIM\117CANON\DSC02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1267" name="Picture 3" descr="E:\Новая папка\DCIM\117CANON\DSC02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Новая папка\DCIM\117CANON\DSC021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2291" name="Picture 3" descr="E:\Новая папка\DCIM\117CANON\DSC02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E:\Новая папка\DCIM\117CANON\DSC02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3315" name="Picture 3" descr="E:\Новая папка\DCIM\117CANON\DSC021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Новая папка\DCIM\117CANON\DSC02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4339" name="Picture 3" descr="E:\Новая папка\DCIM\117CANON\DSC021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E:\Новая папка\DCIM\117CANON\DSC02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5365" name="Picture 5" descr="E:\Новая папка\DCIM\117CANON\DSC02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5583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 </a:t>
            </a:r>
            <a:r>
              <a:rPr lang="ru-RU" sz="6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  группы, родители воспитанников подготовительной  группы, воспитатели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Новая папка\DCIM\117CANON\DSC02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6387" name="Picture 3" descr="E:\Новая папка\DCIM\117CANON\DSC02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Новая папка\DCIM\117CANON\DSC021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7411" name="Picture 3" descr="E:\Новая папка\DCIM\117CANON\DSC021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E:\Новая папка\DCIM\117CANON\DSC021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8600" cy="3028950"/>
          </a:xfrm>
          <a:prstGeom prst="rect">
            <a:avLst/>
          </a:prstGeom>
          <a:noFill/>
        </p:spPr>
      </p:pic>
      <p:pic>
        <p:nvPicPr>
          <p:cNvPr id="18436" name="Picture 4" descr="E:\Новая папка\DCIM\117CANON\DSC021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E:\Новая папка\DCIM\117CANON\DSC021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19459" name="Picture 3" descr="E:\Новая папка\DCIM\117CANON\DSC02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6. Художественно-продуктивная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858180" cy="363856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 по стихотворению С.Я.Маршака «Пожар».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Изготовление предупредительных плакатов для группы, детского учреждения, для дома. 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Выставка рисунков «Огонь добрый, огонь злой».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Новая папка\DCIM\117CANON\Фото-00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488833" cy="5346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7.Досуговая деятельность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85860"/>
            <a:ext cx="8001056" cy="435294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Театральная деятельность по произведению русской народной сказке «Теремок».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Спортивное  развлечение «Пожарная дружина».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Музыкальное развлечение « Не играй с огнем».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E:\Новая папка\DCIM\117CANON\DSC021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177112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E:\Новая папка\DCIM\117CANON\DSC021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21114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E:\Новая папка\DCIM\117CANON\Фото-0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5808960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E:\Новая папка\DCIM\117CANON\DSC021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038600" cy="3028950"/>
          </a:xfrm>
          <a:prstGeom prst="rect">
            <a:avLst/>
          </a:prstGeom>
          <a:noFill/>
        </p:spPr>
      </p:pic>
      <p:pic>
        <p:nvPicPr>
          <p:cNvPr id="29699" name="Picture 3" descr="E:\Новая папка\DCIM\117CANON\DSC021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038600" cy="3028950"/>
          </a:xfrm>
          <a:prstGeom prst="rect">
            <a:avLst/>
          </a:prstGeom>
          <a:noFill/>
        </p:spPr>
      </p:pic>
      <p:pic>
        <p:nvPicPr>
          <p:cNvPr id="9" name="Picture 2" descr="E:\Новая папка\DCIM\117CANON\DSC021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392488" cy="3521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E:\Новая папка\DCIM\117CANON\Фото-0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4579" name="Picture 3" descr="E:\Новая папка\DCIM\117CANON\Фото-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Новая папка\DCIM\117CANON\Фото-0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457032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1"/>
            <a:ext cx="7772400" cy="16430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8. Практические тренировки по эвакуации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567122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Отработать практические навыки эвакуации детей при пожаре.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7220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Развивающая среда ДОУ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>
            <a:normAutofit fontScale="92500" lnSpcReduction="2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по</a:t>
            </a:r>
          </a:p>
          <a:p>
            <a:r>
              <a:rPr lang="ru-RU" sz="8000" dirty="0" smtClean="0">
                <a:solidFill>
                  <a:srgbClr val="FF0000"/>
                </a:solidFill>
              </a:rPr>
              <a:t> пожарной безопасности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E:\Новая папка\DCIM\117CANON\DSC021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6627" name="Picture 3" descr="E:\Новая папка\DCIM\117CANON\DSC02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E:\Новая папка\DCIM\117CANON\DSC02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7651" name="Picture 3" descr="E:\Новая папка\DCIM\117CANON\DSC02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Итоги проекта: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428736"/>
            <a:ext cx="8429684" cy="421006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 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совершенствовались   знания детей по правилам пожарной безопасности, сформировались привычки их соблюдения;</a:t>
            </a:r>
          </a:p>
          <a:p>
            <a:pPr algn="l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-накопился  практический материал по основам безопасности жизнедеятельности дошкольников; </a:t>
            </a:r>
          </a:p>
          <a:p>
            <a:pPr algn="l"/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Данный проект позволил  разработать методические рекомендации по организации работы  с детьми по противопожарной безопасности в условиях реализации </a:t>
            </a:r>
            <a:r>
              <a:rPr lang="ru-RU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личносто-ориенированной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модели образования детей дошкольного возраста.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smtClean="0">
                <a:solidFill>
                  <a:srgbClr val="FF0000"/>
                </a:solidFill>
              </a:rPr>
              <a:t>СПАСИБО </a:t>
            </a:r>
            <a:r>
              <a:rPr lang="ru-RU" sz="5400" dirty="0" smtClean="0">
                <a:solidFill>
                  <a:srgbClr val="FF0000"/>
                </a:solidFill>
              </a:rPr>
              <a:t>ЗА ВНИМАНИЕ! 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Краткосрочный проект.</a:t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Длительность 2 недели.</a:t>
            </a:r>
          </a:p>
          <a:p>
            <a:r>
              <a:rPr lang="ru-RU" sz="36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04.02.2013г по 18.02.2013г</a:t>
            </a:r>
            <a:endParaRPr lang="ru-RU" sz="36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58417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Основной этап.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Заключительный этап.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798773"/>
          </a:xfrm>
        </p:spPr>
        <p:txBody>
          <a:bodyPr>
            <a:normAutofit fontScale="90000"/>
          </a:bodyPr>
          <a:lstStyle/>
          <a:p>
            <a:r>
              <a:rPr lang="ru-RU" sz="8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работы: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8883~1\AppData\Local\Temp\Rar$DR37.692\оформление презентаций\рамочки\23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181"/>
            <a:ext cx="9144000" cy="68116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Ознакомление с художественной литературой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071678"/>
            <a:ext cx="8358246" cy="3567122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 С.Я.Маршак «Кошкин дом».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 С.Я.Маршак «Пожар».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Заучивание стихотворения «Тревога» М.Лазарева.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 Л.Н.Толстой «Пожар», «Пожарные собаки».</a:t>
            </a:r>
          </a:p>
          <a:p>
            <a:pPr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Чтение сказки «Как Тимоша царевну спас».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144</Words>
  <Application>Microsoft Office PowerPoint</Application>
  <PresentationFormat>Экран (4:3)</PresentationFormat>
  <Paragraphs>85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Выступление на городской творческой лаборатории для воспитателей</vt:lpstr>
      <vt:lpstr> Актуальность проекта </vt:lpstr>
      <vt:lpstr>Цель: развитие осознанного отношения к себе как к активному субъекту противопожарной безопасности. </vt:lpstr>
      <vt:lpstr>  Участники проекта:  дети подготовительной   группы, родители воспитанников подготовительной  группы, воспитатели. </vt:lpstr>
      <vt:lpstr>Презентация PowerPoint</vt:lpstr>
      <vt:lpstr>Краткосрочный проект. </vt:lpstr>
      <vt:lpstr>Этапы реализации проекта:</vt:lpstr>
      <vt:lpstr>Формы работы:  </vt:lpstr>
      <vt:lpstr>1. Ознакомление с художественной литературой</vt:lpstr>
      <vt:lpstr>Презентация PowerPoint</vt:lpstr>
      <vt:lpstr>Презентация PowerPoint</vt:lpstr>
      <vt:lpstr>Презентация PowerPoint</vt:lpstr>
      <vt:lpstr>2. Игровая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Познавательная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Речевое развитие </vt:lpstr>
      <vt:lpstr>Презентация PowerPoint</vt:lpstr>
      <vt:lpstr>Презентация PowerPoint</vt:lpstr>
      <vt:lpstr>5.Исследовательская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6. Художественно-продуктивная деятельность </vt:lpstr>
      <vt:lpstr>Презентация PowerPoint</vt:lpstr>
      <vt:lpstr>7.Досуговая деятельность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8. Практические тренировки по эвакуации </vt:lpstr>
      <vt:lpstr>Развивающая среда ДОУ</vt:lpstr>
      <vt:lpstr>Презентация PowerPoint</vt:lpstr>
      <vt:lpstr>Презентация PowerPoint</vt:lpstr>
      <vt:lpstr>Итоги проекта:</vt:lpstr>
      <vt:lpstr>  Данный проект позволил  разработать методические рекомендации по организации работы  с детьми по противопожарной безопасности в условиях реализации личносто-ориенированной модели образования детей дошкольного возраста.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 на городской творческой лаборатории для воспитателей</dc:title>
  <dc:creator>dns</dc:creator>
  <cp:lastModifiedBy>Михаил</cp:lastModifiedBy>
  <cp:revision>19</cp:revision>
  <dcterms:created xsi:type="dcterms:W3CDTF">2013-02-18T08:09:26Z</dcterms:created>
  <dcterms:modified xsi:type="dcterms:W3CDTF">2014-02-14T19:53:39Z</dcterms:modified>
</cp:coreProperties>
</file>