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60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6FE"/>
    <a:srgbClr val="FFFFCC"/>
    <a:srgbClr val="0080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lib.gendocs.ru/tw_files2/urls_1437/4/d-3560/3560_html_m1d93d9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00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1340768"/>
            <a:ext cx="626469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 Один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Много 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gendocs.ru/tw_files2/urls_1437/4/d-3560/3560_html_m1d93d9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100" t="12201" r="5787" b="18500"/>
          <a:stretch>
            <a:fillRect/>
          </a:stretch>
        </p:blipFill>
        <p:spPr bwMode="auto">
          <a:xfrm>
            <a:off x="0" y="0"/>
            <a:ext cx="9088558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1124744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0072" y="1124744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4005064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abc-color.com/image/coloring/fruit/001/onion/onion-picture-color.png"/>
          <p:cNvPicPr>
            <a:picLocks noChangeAspect="1" noChangeArrowheads="1"/>
          </p:cNvPicPr>
          <p:nvPr/>
        </p:nvPicPr>
        <p:blipFill>
          <a:blip r:embed="rId3" cstate="print"/>
          <a:srcRect l="32596" t="3635" r="26030" b="9136"/>
          <a:stretch>
            <a:fillRect/>
          </a:stretch>
        </p:blipFill>
        <p:spPr bwMode="auto">
          <a:xfrm>
            <a:off x="1619672" y="1412776"/>
            <a:ext cx="1970745" cy="1872208"/>
          </a:xfrm>
          <a:prstGeom prst="rect">
            <a:avLst/>
          </a:prstGeom>
          <a:noFill/>
        </p:spPr>
      </p:pic>
      <p:pic>
        <p:nvPicPr>
          <p:cNvPr id="8" name="Picture 2" descr="http://www.abc-color.com/image/coloring/fruit/001/onion/onion-picture-color.png"/>
          <p:cNvPicPr>
            <a:picLocks noChangeAspect="1" noChangeArrowheads="1"/>
          </p:cNvPicPr>
          <p:nvPr/>
        </p:nvPicPr>
        <p:blipFill>
          <a:blip r:embed="rId3" cstate="print"/>
          <a:srcRect l="36733" t="3635" r="30167" b="9136"/>
          <a:stretch>
            <a:fillRect/>
          </a:stretch>
        </p:blipFill>
        <p:spPr bwMode="auto">
          <a:xfrm rot="5131192">
            <a:off x="6595128" y="2436559"/>
            <a:ext cx="1152128" cy="1368152"/>
          </a:xfrm>
          <a:prstGeom prst="rect">
            <a:avLst/>
          </a:prstGeom>
          <a:noFill/>
        </p:spPr>
      </p:pic>
      <p:pic>
        <p:nvPicPr>
          <p:cNvPr id="9" name="Picture 2" descr="http://www.abc-color.com/image/coloring/fruit/001/onion/onion-picture-color.png"/>
          <p:cNvPicPr>
            <a:picLocks noChangeAspect="1" noChangeArrowheads="1"/>
          </p:cNvPicPr>
          <p:nvPr/>
        </p:nvPicPr>
        <p:blipFill>
          <a:blip r:embed="rId3" cstate="print"/>
          <a:srcRect l="36733" t="3635" r="30167" b="9136"/>
          <a:stretch>
            <a:fillRect/>
          </a:stretch>
        </p:blipFill>
        <p:spPr bwMode="auto">
          <a:xfrm rot="20740885">
            <a:off x="6948264" y="1196752"/>
            <a:ext cx="1152128" cy="1368152"/>
          </a:xfrm>
          <a:prstGeom prst="rect">
            <a:avLst/>
          </a:prstGeom>
          <a:noFill/>
        </p:spPr>
      </p:pic>
      <p:pic>
        <p:nvPicPr>
          <p:cNvPr id="10" name="Picture 2" descr="http://www.abc-color.com/image/coloring/fruit/001/onion/onion-picture-color.png"/>
          <p:cNvPicPr>
            <a:picLocks noChangeAspect="1" noChangeArrowheads="1"/>
          </p:cNvPicPr>
          <p:nvPr/>
        </p:nvPicPr>
        <p:blipFill>
          <a:blip r:embed="rId3" cstate="print"/>
          <a:srcRect l="36733" t="3635" r="30167" b="9136"/>
          <a:stretch>
            <a:fillRect/>
          </a:stretch>
        </p:blipFill>
        <p:spPr bwMode="auto">
          <a:xfrm rot="567232">
            <a:off x="5540634" y="1354089"/>
            <a:ext cx="1152128" cy="1368152"/>
          </a:xfrm>
          <a:prstGeom prst="rect">
            <a:avLst/>
          </a:prstGeom>
          <a:noFill/>
        </p:spPr>
      </p:pic>
      <p:pic>
        <p:nvPicPr>
          <p:cNvPr id="11" name="Picture 2" descr="http://www.abc-color.com/image/coloring/fruit/001/onion/onion-picture-color.png"/>
          <p:cNvPicPr>
            <a:picLocks noChangeAspect="1" noChangeArrowheads="1"/>
          </p:cNvPicPr>
          <p:nvPr/>
        </p:nvPicPr>
        <p:blipFill>
          <a:blip r:embed="rId3" cstate="print"/>
          <a:srcRect l="36733" t="3635" r="30167" b="9136"/>
          <a:stretch>
            <a:fillRect/>
          </a:stretch>
        </p:blipFill>
        <p:spPr bwMode="auto">
          <a:xfrm rot="20334420">
            <a:off x="2889737" y="4080811"/>
            <a:ext cx="1054197" cy="1251859"/>
          </a:xfrm>
          <a:prstGeom prst="rect">
            <a:avLst/>
          </a:prstGeom>
          <a:noFill/>
        </p:spPr>
      </p:pic>
      <p:pic>
        <p:nvPicPr>
          <p:cNvPr id="12" name="Picture 2" descr="http://www.abc-color.com/image/coloring/fruit/001/onion/onion-picture-color.png"/>
          <p:cNvPicPr>
            <a:picLocks noChangeAspect="1" noChangeArrowheads="1"/>
          </p:cNvPicPr>
          <p:nvPr/>
        </p:nvPicPr>
        <p:blipFill>
          <a:blip r:embed="rId3" cstate="print"/>
          <a:srcRect l="36733" t="3635" r="30167" b="9136"/>
          <a:stretch>
            <a:fillRect/>
          </a:stretch>
        </p:blipFill>
        <p:spPr bwMode="auto">
          <a:xfrm rot="567232">
            <a:off x="3875564" y="4443180"/>
            <a:ext cx="1054197" cy="1251859"/>
          </a:xfrm>
          <a:prstGeom prst="rect">
            <a:avLst/>
          </a:prstGeom>
          <a:noFill/>
        </p:spPr>
      </p:pic>
      <p:pic>
        <p:nvPicPr>
          <p:cNvPr id="13" name="Picture 2" descr="http://www.abc-color.com/image/coloring/fruit/001/onion/onion-picture-color.png"/>
          <p:cNvPicPr>
            <a:picLocks noChangeAspect="1" noChangeArrowheads="1"/>
          </p:cNvPicPr>
          <p:nvPr/>
        </p:nvPicPr>
        <p:blipFill>
          <a:blip r:embed="rId3" cstate="print"/>
          <a:srcRect l="36733" t="3635" r="30167" b="9136"/>
          <a:stretch>
            <a:fillRect/>
          </a:stretch>
        </p:blipFill>
        <p:spPr bwMode="auto">
          <a:xfrm rot="16712922">
            <a:off x="3014039" y="5361572"/>
            <a:ext cx="1054197" cy="1251859"/>
          </a:xfrm>
          <a:prstGeom prst="rect">
            <a:avLst/>
          </a:prstGeom>
          <a:noFill/>
        </p:spPr>
      </p:pic>
      <p:pic>
        <p:nvPicPr>
          <p:cNvPr id="14" name="Picture 2" descr="http://www.abc-color.com/image/coloring/fruit/001/onion/onion-picture-color.png"/>
          <p:cNvPicPr>
            <a:picLocks noChangeAspect="1" noChangeArrowheads="1"/>
          </p:cNvPicPr>
          <p:nvPr/>
        </p:nvPicPr>
        <p:blipFill>
          <a:blip r:embed="rId3" cstate="print"/>
          <a:srcRect l="36733" t="3635" r="30167" b="9136"/>
          <a:stretch>
            <a:fillRect/>
          </a:stretch>
        </p:blipFill>
        <p:spPr bwMode="auto">
          <a:xfrm rot="4218620">
            <a:off x="4739818" y="5310442"/>
            <a:ext cx="1054197" cy="1251859"/>
          </a:xfrm>
          <a:prstGeom prst="rect">
            <a:avLst/>
          </a:prstGeom>
          <a:noFill/>
        </p:spPr>
      </p:pic>
      <p:pic>
        <p:nvPicPr>
          <p:cNvPr id="15" name="Picture 2" descr="http://www.abc-color.com/image/coloring/fruit/001/onion/onion-picture-color.png"/>
          <p:cNvPicPr>
            <a:picLocks noChangeAspect="1" noChangeArrowheads="1"/>
          </p:cNvPicPr>
          <p:nvPr/>
        </p:nvPicPr>
        <p:blipFill>
          <a:blip r:embed="rId3" cstate="print"/>
          <a:srcRect l="36733" t="3635" r="30167" b="9136"/>
          <a:stretch>
            <a:fillRect/>
          </a:stretch>
        </p:blipFill>
        <p:spPr bwMode="auto">
          <a:xfrm rot="506210">
            <a:off x="4874156" y="4147634"/>
            <a:ext cx="1054197" cy="125185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721032" y="0"/>
            <a:ext cx="15007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ЛУК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ib.gendocs.ru/tw_files2/urls_1437/4/d-3560/3560_html_m1d93d9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100" t="12201" r="5787" b="18500"/>
          <a:stretch>
            <a:fillRect/>
          </a:stretch>
        </p:blipFill>
        <p:spPr bwMode="auto">
          <a:xfrm>
            <a:off x="0" y="0"/>
            <a:ext cx="908855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836712"/>
            <a:ext cx="79208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Согласование числительных с существительными.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Уточнение словаря по теме. Совершенствование грамматического строя речи (согласование числительных с существительными).                                          Развитие зрительного восприятия, слухового внимания.                               Формирование положительной установки на участие в занятии.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gendocs.ru/tw_files2/urls_1437/4/d-3560/3560_html_m1d93d9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100" t="12201" r="5787" b="18500"/>
          <a:stretch>
            <a:fillRect/>
          </a:stretch>
        </p:blipFill>
        <p:spPr bwMode="auto">
          <a:xfrm>
            <a:off x="0" y="0"/>
            <a:ext cx="9088558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35934" y="1124743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3933056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56414" y="1196751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356214" y="-1"/>
            <a:ext cx="27927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ЛИ-МОН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2\Desktop\игры\ФРУКТЫ\АПЕЛЬС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538" y="1556792"/>
            <a:ext cx="1771563" cy="1644601"/>
          </a:xfrm>
          <a:prstGeom prst="rect">
            <a:avLst/>
          </a:prstGeom>
          <a:noFill/>
        </p:spPr>
      </p:pic>
      <p:pic>
        <p:nvPicPr>
          <p:cNvPr id="17" name="Picture 2" descr="C:\Users\2\Desktop\игры\ФРУКТЫ\АПЕЛЬСИ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340768"/>
            <a:ext cx="1307261" cy="1213574"/>
          </a:xfrm>
          <a:prstGeom prst="rect">
            <a:avLst/>
          </a:prstGeom>
          <a:noFill/>
        </p:spPr>
      </p:pic>
      <p:pic>
        <p:nvPicPr>
          <p:cNvPr id="18" name="Picture 2" descr="C:\Users\2\Desktop\игры\ФРУКТЫ\АПЕЛЬСИ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993625">
            <a:off x="6062702" y="2305811"/>
            <a:ext cx="1462993" cy="1358145"/>
          </a:xfrm>
          <a:prstGeom prst="rect">
            <a:avLst/>
          </a:prstGeom>
          <a:noFill/>
        </p:spPr>
      </p:pic>
      <p:pic>
        <p:nvPicPr>
          <p:cNvPr id="19" name="Picture 2" descr="C:\Users\2\Desktop\игры\ФРУКТЫ\АПЕЛЬСИ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0119" y="4509120"/>
            <a:ext cx="1085937" cy="1008112"/>
          </a:xfrm>
          <a:prstGeom prst="rect">
            <a:avLst/>
          </a:prstGeom>
          <a:noFill/>
        </p:spPr>
      </p:pic>
      <p:pic>
        <p:nvPicPr>
          <p:cNvPr id="20" name="Picture 2" descr="C:\Users\2\Desktop\игры\ФРУКТЫ\АПЕЛЬСИ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922133">
            <a:off x="3191402" y="5208641"/>
            <a:ext cx="1080500" cy="1003064"/>
          </a:xfrm>
          <a:prstGeom prst="rect">
            <a:avLst/>
          </a:prstGeom>
          <a:noFill/>
        </p:spPr>
      </p:pic>
      <p:pic>
        <p:nvPicPr>
          <p:cNvPr id="21" name="Picture 2" descr="C:\Users\2\Desktop\игры\ФРУКТЫ\АПЕЛЬСИН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909603">
            <a:off x="4801557" y="5314041"/>
            <a:ext cx="1062608" cy="986454"/>
          </a:xfrm>
          <a:prstGeom prst="rect">
            <a:avLst/>
          </a:prstGeom>
          <a:noFill/>
        </p:spPr>
      </p:pic>
      <p:pic>
        <p:nvPicPr>
          <p:cNvPr id="22" name="Picture 2" descr="C:\Users\2\Desktop\игры\ФРУКТЫ\АПЕЛЬСИН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298178">
            <a:off x="4967223" y="4096323"/>
            <a:ext cx="1111390" cy="1031740"/>
          </a:xfrm>
          <a:prstGeom prst="rect">
            <a:avLst/>
          </a:prstGeom>
          <a:noFill/>
        </p:spPr>
      </p:pic>
      <p:pic>
        <p:nvPicPr>
          <p:cNvPr id="23" name="Picture 2" descr="C:\Users\2\Desktop\игры\ФРУКТЫ\АПЕЛЬСИ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5" y="4077072"/>
            <a:ext cx="1085937" cy="1008112"/>
          </a:xfrm>
          <a:prstGeom prst="rect">
            <a:avLst/>
          </a:prstGeom>
          <a:noFill/>
        </p:spPr>
      </p:pic>
      <p:pic>
        <p:nvPicPr>
          <p:cNvPr id="24" name="Picture 2" descr="C:\Users\2\Desktop\игры\ФРУКТЫ\АПЕЛЬСИ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9090">
            <a:off x="5156607" y="1305814"/>
            <a:ext cx="1462993" cy="135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gendocs.ru/tw_files2/urls_1437/4/d-3560/3560_html_m1d93d9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100" t="12201" r="5787" b="18500"/>
          <a:stretch>
            <a:fillRect/>
          </a:stretch>
        </p:blipFill>
        <p:spPr bwMode="auto">
          <a:xfrm>
            <a:off x="0" y="0"/>
            <a:ext cx="9088558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1196752"/>
            <a:ext cx="3528392" cy="2592288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4005064"/>
            <a:ext cx="3528392" cy="2592288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196752"/>
            <a:ext cx="3528392" cy="2592288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14585" y="0"/>
            <a:ext cx="41136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КЛУБ-НИ-КА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\Desktop\игры\ФРУКТЫ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1314078" cy="2126011"/>
          </a:xfrm>
          <a:prstGeom prst="rect">
            <a:avLst/>
          </a:prstGeom>
          <a:noFill/>
        </p:spPr>
      </p:pic>
      <p:pic>
        <p:nvPicPr>
          <p:cNvPr id="17" name="Picture 2" descr="C:\Users\2\Desktop\игры\ФРУКТЫ\КЛУБН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3422">
            <a:off x="5475494" y="1292201"/>
            <a:ext cx="882030" cy="1427012"/>
          </a:xfrm>
          <a:prstGeom prst="rect">
            <a:avLst/>
          </a:prstGeom>
          <a:noFill/>
        </p:spPr>
      </p:pic>
      <p:pic>
        <p:nvPicPr>
          <p:cNvPr id="18" name="Picture 2" descr="C:\Users\2\Desktop\игры\ФРУКТЫ\КЛУБН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80333">
            <a:off x="6184473" y="2217313"/>
            <a:ext cx="882030" cy="1427012"/>
          </a:xfrm>
          <a:prstGeom prst="rect">
            <a:avLst/>
          </a:prstGeom>
          <a:noFill/>
        </p:spPr>
      </p:pic>
      <p:pic>
        <p:nvPicPr>
          <p:cNvPr id="19" name="Picture 2" descr="C:\Users\2\Desktop\игры\ФРУКТЫ\КЛУБНИ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1892">
            <a:off x="7328568" y="1284311"/>
            <a:ext cx="882030" cy="1427012"/>
          </a:xfrm>
          <a:prstGeom prst="rect">
            <a:avLst/>
          </a:prstGeom>
          <a:noFill/>
        </p:spPr>
      </p:pic>
      <p:pic>
        <p:nvPicPr>
          <p:cNvPr id="20" name="Picture 2" descr="C:\Users\2\Desktop\игры\ФРУКТЫ\КЛУБНИ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3422">
            <a:off x="2739633" y="4100744"/>
            <a:ext cx="884155" cy="1430450"/>
          </a:xfrm>
          <a:prstGeom prst="rect">
            <a:avLst/>
          </a:prstGeom>
          <a:noFill/>
        </p:spPr>
      </p:pic>
      <p:pic>
        <p:nvPicPr>
          <p:cNvPr id="21" name="Picture 2" descr="C:\Users\2\Desktop\игры\ФРУКТЫ\КЛУБНИ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8493">
            <a:off x="3374565" y="4997540"/>
            <a:ext cx="884155" cy="1430450"/>
          </a:xfrm>
          <a:prstGeom prst="rect">
            <a:avLst/>
          </a:prstGeom>
          <a:noFill/>
        </p:spPr>
      </p:pic>
      <p:pic>
        <p:nvPicPr>
          <p:cNvPr id="22" name="Picture 2" descr="C:\Users\2\Desktop\игры\ФРУКТЫ\КЛУБНИ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23317">
            <a:off x="3870212" y="4019413"/>
            <a:ext cx="863834" cy="1397573"/>
          </a:xfrm>
          <a:prstGeom prst="rect">
            <a:avLst/>
          </a:prstGeom>
          <a:noFill/>
        </p:spPr>
      </p:pic>
      <p:pic>
        <p:nvPicPr>
          <p:cNvPr id="23" name="Picture 2" descr="C:\Users\2\Desktop\игры\ФРУКТЫ\КЛУБНИ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56003">
            <a:off x="4718271" y="5051962"/>
            <a:ext cx="884154" cy="1430448"/>
          </a:xfrm>
          <a:prstGeom prst="rect">
            <a:avLst/>
          </a:prstGeom>
          <a:noFill/>
        </p:spPr>
      </p:pic>
      <p:pic>
        <p:nvPicPr>
          <p:cNvPr id="24" name="Picture 2" descr="C:\Users\2\Desktop\игры\ФРУКТЫ\КЛУБНИ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70887">
            <a:off x="4996643" y="3965188"/>
            <a:ext cx="863836" cy="139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gendocs.ru/tw_files2/urls_1437/4/d-3560/3560_html_m1d93d9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100" t="12201" r="5787" b="18500"/>
          <a:stretch>
            <a:fillRect/>
          </a:stretch>
        </p:blipFill>
        <p:spPr bwMode="auto">
          <a:xfrm>
            <a:off x="0" y="0"/>
            <a:ext cx="9088558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1124744"/>
            <a:ext cx="3528392" cy="2592288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4005064"/>
            <a:ext cx="3528392" cy="2592288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124744"/>
            <a:ext cx="3528392" cy="2592288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2\Desktop\игры\ФРУКТЫ\СЛИВА.png"/>
          <p:cNvPicPr>
            <a:picLocks noChangeAspect="1" noChangeArrowheads="1"/>
          </p:cNvPicPr>
          <p:nvPr/>
        </p:nvPicPr>
        <p:blipFill>
          <a:blip r:embed="rId3" cstate="print"/>
          <a:srcRect l="13349" t="7063" r="15900" b="13349"/>
          <a:stretch>
            <a:fillRect/>
          </a:stretch>
        </p:blipFill>
        <p:spPr bwMode="auto">
          <a:xfrm>
            <a:off x="2051720" y="1556792"/>
            <a:ext cx="1447951" cy="1628800"/>
          </a:xfrm>
          <a:prstGeom prst="rect">
            <a:avLst/>
          </a:prstGeom>
          <a:noFill/>
        </p:spPr>
      </p:pic>
      <p:pic>
        <p:nvPicPr>
          <p:cNvPr id="7" name="Picture 2" descr="C:\Users\2\Desktop\игры\ФРУКТЫ\СЛИВА.png"/>
          <p:cNvPicPr>
            <a:picLocks noChangeAspect="1" noChangeArrowheads="1"/>
          </p:cNvPicPr>
          <p:nvPr/>
        </p:nvPicPr>
        <p:blipFill>
          <a:blip r:embed="rId4" cstate="print"/>
          <a:srcRect l="13349" t="7063" r="15900" b="13349"/>
          <a:stretch>
            <a:fillRect/>
          </a:stretch>
        </p:blipFill>
        <p:spPr bwMode="auto">
          <a:xfrm rot="18701516">
            <a:off x="5295058" y="1409932"/>
            <a:ext cx="1152230" cy="1296144"/>
          </a:xfrm>
          <a:prstGeom prst="rect">
            <a:avLst/>
          </a:prstGeom>
          <a:noFill/>
        </p:spPr>
      </p:pic>
      <p:pic>
        <p:nvPicPr>
          <p:cNvPr id="8" name="Picture 2" descr="C:\Users\2\Desktop\игры\ФРУКТЫ\СЛИВА.png"/>
          <p:cNvPicPr>
            <a:picLocks noChangeAspect="1" noChangeArrowheads="1"/>
          </p:cNvPicPr>
          <p:nvPr/>
        </p:nvPicPr>
        <p:blipFill>
          <a:blip r:embed="rId4" cstate="print"/>
          <a:srcRect l="13349" t="7063" r="15900" b="13349"/>
          <a:stretch>
            <a:fillRect/>
          </a:stretch>
        </p:blipFill>
        <p:spPr bwMode="auto">
          <a:xfrm>
            <a:off x="6228184" y="2348880"/>
            <a:ext cx="1152230" cy="1296144"/>
          </a:xfrm>
          <a:prstGeom prst="rect">
            <a:avLst/>
          </a:prstGeom>
          <a:noFill/>
        </p:spPr>
      </p:pic>
      <p:pic>
        <p:nvPicPr>
          <p:cNvPr id="9" name="Picture 2" descr="C:\Users\2\Desktop\игры\ФРУКТЫ\СЛИВА.png"/>
          <p:cNvPicPr>
            <a:picLocks noChangeAspect="1" noChangeArrowheads="1"/>
          </p:cNvPicPr>
          <p:nvPr/>
        </p:nvPicPr>
        <p:blipFill>
          <a:blip r:embed="rId4" cstate="print"/>
          <a:srcRect l="13349" t="7063" r="15900" b="13349"/>
          <a:stretch>
            <a:fillRect/>
          </a:stretch>
        </p:blipFill>
        <p:spPr bwMode="auto">
          <a:xfrm rot="816715">
            <a:off x="7084601" y="1314135"/>
            <a:ext cx="1152230" cy="1296144"/>
          </a:xfrm>
          <a:prstGeom prst="rect">
            <a:avLst/>
          </a:prstGeom>
          <a:noFill/>
        </p:spPr>
      </p:pic>
      <p:pic>
        <p:nvPicPr>
          <p:cNvPr id="10" name="Picture 2" descr="C:\Users\2\Desktop\игры\ФРУКТЫ\СЛИВА.png"/>
          <p:cNvPicPr>
            <a:picLocks noChangeAspect="1" noChangeArrowheads="1"/>
          </p:cNvPicPr>
          <p:nvPr/>
        </p:nvPicPr>
        <p:blipFill>
          <a:blip r:embed="rId5" cstate="print"/>
          <a:srcRect l="13349" t="7063" r="15900" b="13349"/>
          <a:stretch>
            <a:fillRect/>
          </a:stretch>
        </p:blipFill>
        <p:spPr bwMode="auto">
          <a:xfrm rot="20786971">
            <a:off x="3898745" y="4395425"/>
            <a:ext cx="1008214" cy="1134140"/>
          </a:xfrm>
          <a:prstGeom prst="rect">
            <a:avLst/>
          </a:prstGeom>
          <a:noFill/>
        </p:spPr>
      </p:pic>
      <p:pic>
        <p:nvPicPr>
          <p:cNvPr id="11" name="Picture 2" descr="C:\Users\2\Desktop\игры\ФРУКТЫ\СЛИВА.png"/>
          <p:cNvPicPr>
            <a:picLocks noChangeAspect="1" noChangeArrowheads="1"/>
          </p:cNvPicPr>
          <p:nvPr/>
        </p:nvPicPr>
        <p:blipFill>
          <a:blip r:embed="rId5" cstate="print"/>
          <a:srcRect l="13349" t="7063" r="15900" b="13349"/>
          <a:stretch>
            <a:fillRect/>
          </a:stretch>
        </p:blipFill>
        <p:spPr bwMode="auto">
          <a:xfrm rot="1626262">
            <a:off x="3118819" y="5252586"/>
            <a:ext cx="1008214" cy="1134140"/>
          </a:xfrm>
          <a:prstGeom prst="rect">
            <a:avLst/>
          </a:prstGeom>
          <a:noFill/>
        </p:spPr>
      </p:pic>
      <p:pic>
        <p:nvPicPr>
          <p:cNvPr id="12" name="Picture 2" descr="C:\Users\2\Desktop\игры\ФРУКТЫ\СЛИВА.png"/>
          <p:cNvPicPr>
            <a:picLocks noChangeAspect="1" noChangeArrowheads="1"/>
          </p:cNvPicPr>
          <p:nvPr/>
        </p:nvPicPr>
        <p:blipFill>
          <a:blip r:embed="rId5" cstate="print"/>
          <a:srcRect l="13349" t="7063" r="15900" b="13349"/>
          <a:stretch>
            <a:fillRect/>
          </a:stretch>
        </p:blipFill>
        <p:spPr bwMode="auto">
          <a:xfrm rot="19561984">
            <a:off x="4802809" y="5198064"/>
            <a:ext cx="1008214" cy="1134140"/>
          </a:xfrm>
          <a:prstGeom prst="rect">
            <a:avLst/>
          </a:prstGeom>
          <a:noFill/>
        </p:spPr>
      </p:pic>
      <p:pic>
        <p:nvPicPr>
          <p:cNvPr id="13" name="Picture 2" descr="C:\Users\2\Desktop\игры\ФРУКТЫ\СЛИВА.png"/>
          <p:cNvPicPr>
            <a:picLocks noChangeAspect="1" noChangeArrowheads="1"/>
          </p:cNvPicPr>
          <p:nvPr/>
        </p:nvPicPr>
        <p:blipFill>
          <a:blip r:embed="rId5" cstate="print"/>
          <a:srcRect l="13349" t="7063" r="15900" b="13349"/>
          <a:stretch>
            <a:fillRect/>
          </a:stretch>
        </p:blipFill>
        <p:spPr bwMode="auto">
          <a:xfrm>
            <a:off x="2843808" y="4149080"/>
            <a:ext cx="1008214" cy="1134140"/>
          </a:xfrm>
          <a:prstGeom prst="rect">
            <a:avLst/>
          </a:prstGeom>
          <a:noFill/>
        </p:spPr>
      </p:pic>
      <p:pic>
        <p:nvPicPr>
          <p:cNvPr id="14" name="Picture 2" descr="C:\Users\2\Desktop\игры\ФРУКТЫ\СЛИВА.png"/>
          <p:cNvPicPr>
            <a:picLocks noChangeAspect="1" noChangeArrowheads="1"/>
          </p:cNvPicPr>
          <p:nvPr/>
        </p:nvPicPr>
        <p:blipFill>
          <a:blip r:embed="rId5" cstate="print"/>
          <a:srcRect l="13349" t="7063" r="15900" b="13349"/>
          <a:stretch>
            <a:fillRect/>
          </a:stretch>
        </p:blipFill>
        <p:spPr bwMode="auto">
          <a:xfrm rot="2572589">
            <a:off x="5039184" y="3980536"/>
            <a:ext cx="1008214" cy="113414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192172" y="0"/>
            <a:ext cx="25584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СЛИ-ВА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gendocs.ru/tw_files2/urls_1437/4/d-3560/3560_html_m1d93d9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100" t="12201" r="5787" b="18500"/>
          <a:stretch>
            <a:fillRect/>
          </a:stretch>
        </p:blipFill>
        <p:spPr bwMode="auto">
          <a:xfrm>
            <a:off x="0" y="0"/>
            <a:ext cx="9088558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35934" y="1124743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4005064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196752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2\Desktop\игры\ФРУКТЫ\МОРКОВ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1" y="1484784"/>
            <a:ext cx="1794079" cy="1873712"/>
          </a:xfrm>
          <a:prstGeom prst="rect">
            <a:avLst/>
          </a:prstGeom>
          <a:noFill/>
        </p:spPr>
      </p:pic>
      <p:pic>
        <p:nvPicPr>
          <p:cNvPr id="7" name="Picture 2" descr="C:\Users\2\Desktop\игры\ФРУКТЫ\МОРКОВ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69227">
            <a:off x="5282045" y="1311866"/>
            <a:ext cx="1313230" cy="1371520"/>
          </a:xfrm>
          <a:prstGeom prst="rect">
            <a:avLst/>
          </a:prstGeom>
          <a:noFill/>
        </p:spPr>
      </p:pic>
      <p:pic>
        <p:nvPicPr>
          <p:cNvPr id="8" name="Picture 2" descr="C:\Users\2\Desktop\игры\ФРУКТЫ\МОРКОВЬ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0306" y="2348880"/>
            <a:ext cx="1310006" cy="1368152"/>
          </a:xfrm>
          <a:prstGeom prst="rect">
            <a:avLst/>
          </a:prstGeom>
          <a:noFill/>
        </p:spPr>
      </p:pic>
      <p:pic>
        <p:nvPicPr>
          <p:cNvPr id="9" name="Picture 2" descr="C:\Users\2\Desktop\игры\ФРУКТЫ\МОРКОВ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75761">
            <a:off x="6817663" y="1420713"/>
            <a:ext cx="1363538" cy="1424061"/>
          </a:xfrm>
          <a:prstGeom prst="rect">
            <a:avLst/>
          </a:prstGeom>
          <a:noFill/>
        </p:spPr>
      </p:pic>
      <p:pic>
        <p:nvPicPr>
          <p:cNvPr id="10" name="Picture 2" descr="C:\Users\2\Desktop\игры\ФРУКТЫ\МОРКОВЬ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06842">
            <a:off x="2723564" y="4211341"/>
            <a:ext cx="1211079" cy="1264834"/>
          </a:xfrm>
          <a:prstGeom prst="rect">
            <a:avLst/>
          </a:prstGeom>
          <a:noFill/>
        </p:spPr>
      </p:pic>
      <p:pic>
        <p:nvPicPr>
          <p:cNvPr id="11" name="Picture 2" descr="C:\Users\2\Desktop\игры\ФРУКТЫ\МОРКОВЬ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324300">
            <a:off x="3771235" y="4150368"/>
            <a:ext cx="1212744" cy="1266573"/>
          </a:xfrm>
          <a:prstGeom prst="rect">
            <a:avLst/>
          </a:prstGeom>
          <a:noFill/>
        </p:spPr>
      </p:pic>
      <p:pic>
        <p:nvPicPr>
          <p:cNvPr id="12" name="Picture 2" descr="C:\Users\2\Desktop\игры\ФРУКТЫ\МОРКОВЬ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675228">
            <a:off x="3201118" y="5231575"/>
            <a:ext cx="1139066" cy="1189625"/>
          </a:xfrm>
          <a:prstGeom prst="rect">
            <a:avLst/>
          </a:prstGeom>
          <a:noFill/>
        </p:spPr>
      </p:pic>
      <p:pic>
        <p:nvPicPr>
          <p:cNvPr id="13" name="Picture 2" descr="C:\Users\2\Desktop\игры\ФРУКТЫ\МОРКОВЬ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100730">
            <a:off x="4546098" y="5215311"/>
            <a:ext cx="1146465" cy="1197352"/>
          </a:xfrm>
          <a:prstGeom prst="rect">
            <a:avLst/>
          </a:prstGeom>
          <a:noFill/>
        </p:spPr>
      </p:pic>
      <p:pic>
        <p:nvPicPr>
          <p:cNvPr id="14" name="Picture 2" descr="C:\Users\2\Desktop\игры\ФРУКТЫ\МОРКОВЬ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711866">
            <a:off x="4766561" y="4091586"/>
            <a:ext cx="1115175" cy="116467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41566" y="0"/>
            <a:ext cx="3459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МОР-КОВЬ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gendocs.ru/tw_files2/urls_1437/4/d-3560/3560_html_m1d93d9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100" t="12201" r="5787" b="18500"/>
          <a:stretch>
            <a:fillRect/>
          </a:stretch>
        </p:blipFill>
        <p:spPr bwMode="auto">
          <a:xfrm>
            <a:off x="0" y="0"/>
            <a:ext cx="9088558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1196752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4005064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124744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2\Desktop\игры\ФРУКТЫ\ПОМИД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1580321" cy="1550690"/>
          </a:xfrm>
          <a:prstGeom prst="rect">
            <a:avLst/>
          </a:prstGeom>
          <a:noFill/>
        </p:spPr>
      </p:pic>
      <p:pic>
        <p:nvPicPr>
          <p:cNvPr id="7" name="Picture 2" descr="C:\Users\2\Desktop\игры\ФРУКТЫ\ПОМИД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12776"/>
            <a:ext cx="1247527" cy="1224136"/>
          </a:xfrm>
          <a:prstGeom prst="rect">
            <a:avLst/>
          </a:prstGeom>
          <a:noFill/>
        </p:spPr>
      </p:pic>
      <p:pic>
        <p:nvPicPr>
          <p:cNvPr id="8" name="Picture 2" descr="C:\Users\2\Desktop\игры\ФРУКТЫ\ПОМИД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40216">
            <a:off x="6381521" y="2451551"/>
            <a:ext cx="1247527" cy="1224136"/>
          </a:xfrm>
          <a:prstGeom prst="rect">
            <a:avLst/>
          </a:prstGeom>
          <a:noFill/>
        </p:spPr>
      </p:pic>
      <p:pic>
        <p:nvPicPr>
          <p:cNvPr id="9" name="Picture 2" descr="C:\Users\2\Desktop\игры\ФРУКТЫ\ПОМИДО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6533">
            <a:off x="7164288" y="1412776"/>
            <a:ext cx="1247527" cy="1224136"/>
          </a:xfrm>
          <a:prstGeom prst="rect">
            <a:avLst/>
          </a:prstGeom>
          <a:noFill/>
        </p:spPr>
      </p:pic>
      <p:pic>
        <p:nvPicPr>
          <p:cNvPr id="10" name="Picture 2" descr="C:\Users\2\Desktop\игры\ФРУКТЫ\ПОМИД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149080"/>
            <a:ext cx="1103511" cy="1082820"/>
          </a:xfrm>
          <a:prstGeom prst="rect">
            <a:avLst/>
          </a:prstGeom>
          <a:noFill/>
        </p:spPr>
      </p:pic>
      <p:pic>
        <p:nvPicPr>
          <p:cNvPr id="11" name="Picture 2" descr="C:\Users\2\Desktop\игры\ФРУКТЫ\ПОМИД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56888">
            <a:off x="3739178" y="4614862"/>
            <a:ext cx="1103511" cy="1082820"/>
          </a:xfrm>
          <a:prstGeom prst="rect">
            <a:avLst/>
          </a:prstGeom>
          <a:noFill/>
        </p:spPr>
      </p:pic>
      <p:pic>
        <p:nvPicPr>
          <p:cNvPr id="12" name="Picture 2" descr="C:\Users\2\Desktop\игры\ФРУКТЫ\ПОМИД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249178">
            <a:off x="4630418" y="4152594"/>
            <a:ext cx="1103511" cy="1082820"/>
          </a:xfrm>
          <a:prstGeom prst="rect">
            <a:avLst/>
          </a:prstGeom>
          <a:noFill/>
        </p:spPr>
      </p:pic>
      <p:pic>
        <p:nvPicPr>
          <p:cNvPr id="13" name="Picture 2" descr="C:\Users\2\Desktop\игры\ФРУКТЫ\ПОМИД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17173">
            <a:off x="3019627" y="5338285"/>
            <a:ext cx="1103511" cy="1082820"/>
          </a:xfrm>
          <a:prstGeom prst="rect">
            <a:avLst/>
          </a:prstGeom>
          <a:noFill/>
        </p:spPr>
      </p:pic>
      <p:pic>
        <p:nvPicPr>
          <p:cNvPr id="14" name="Picture 2" descr="C:\Users\2\Desktop\игры\ФРУКТЫ\ПОМИДО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520350">
            <a:off x="4644008" y="5373216"/>
            <a:ext cx="1103511" cy="10828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57254" y="0"/>
            <a:ext cx="38282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ПО-МИ-ДОР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ib.gendocs.ru/tw_files2/urls_1437/4/d-3560/3560_html_m1d93d9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100" t="12201" r="5787" b="18500"/>
          <a:stretch>
            <a:fillRect/>
          </a:stretch>
        </p:blipFill>
        <p:spPr bwMode="auto">
          <a:xfrm>
            <a:off x="0" y="0"/>
            <a:ext cx="9088558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35934" y="1124743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4077072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1196752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2\Desktop\игры\ФРУКТЫ\ЯБЛОКО.png"/>
          <p:cNvPicPr>
            <a:picLocks noChangeAspect="1" noChangeArrowheads="1"/>
          </p:cNvPicPr>
          <p:nvPr/>
        </p:nvPicPr>
        <p:blipFill>
          <a:blip r:embed="rId3" cstate="print"/>
          <a:srcRect l="6688" t="4063" r="8000" b="5376"/>
          <a:stretch>
            <a:fillRect/>
          </a:stretch>
        </p:blipFill>
        <p:spPr bwMode="auto">
          <a:xfrm>
            <a:off x="1763688" y="1556792"/>
            <a:ext cx="1512168" cy="1605224"/>
          </a:xfrm>
          <a:prstGeom prst="rect">
            <a:avLst/>
          </a:prstGeom>
          <a:noFill/>
        </p:spPr>
      </p:pic>
      <p:pic>
        <p:nvPicPr>
          <p:cNvPr id="7" name="Picture 2" descr="C:\Users\2\Desktop\игры\ФРУКТЫ\ЯБЛОКО.png"/>
          <p:cNvPicPr>
            <a:picLocks noChangeAspect="1" noChangeArrowheads="1"/>
          </p:cNvPicPr>
          <p:nvPr/>
        </p:nvPicPr>
        <p:blipFill>
          <a:blip r:embed="rId4" cstate="print"/>
          <a:srcRect l="6688" t="4063" r="8000" b="5376"/>
          <a:stretch>
            <a:fillRect/>
          </a:stretch>
        </p:blipFill>
        <p:spPr bwMode="auto">
          <a:xfrm rot="19714254">
            <a:off x="5472468" y="1423638"/>
            <a:ext cx="1240833" cy="1317192"/>
          </a:xfrm>
          <a:prstGeom prst="rect">
            <a:avLst/>
          </a:prstGeom>
          <a:noFill/>
        </p:spPr>
      </p:pic>
      <p:pic>
        <p:nvPicPr>
          <p:cNvPr id="8" name="Picture 2" descr="C:\Users\2\Desktop\игры\ФРУКТЫ\ЯБЛОКО.png"/>
          <p:cNvPicPr>
            <a:picLocks noChangeAspect="1" noChangeArrowheads="1"/>
          </p:cNvPicPr>
          <p:nvPr/>
        </p:nvPicPr>
        <p:blipFill>
          <a:blip r:embed="rId4" cstate="print"/>
          <a:srcRect l="6688" t="4063" r="8000" b="5376"/>
          <a:stretch>
            <a:fillRect/>
          </a:stretch>
        </p:blipFill>
        <p:spPr bwMode="auto">
          <a:xfrm rot="1324170">
            <a:off x="6142148" y="2317709"/>
            <a:ext cx="1240833" cy="1317192"/>
          </a:xfrm>
          <a:prstGeom prst="rect">
            <a:avLst/>
          </a:prstGeom>
          <a:noFill/>
        </p:spPr>
      </p:pic>
      <p:pic>
        <p:nvPicPr>
          <p:cNvPr id="9" name="Picture 2" descr="C:\Users\2\Desktop\игры\ФРУКТЫ\ЯБЛОКО.png"/>
          <p:cNvPicPr>
            <a:picLocks noChangeAspect="1" noChangeArrowheads="1"/>
          </p:cNvPicPr>
          <p:nvPr/>
        </p:nvPicPr>
        <p:blipFill>
          <a:blip r:embed="rId4" cstate="print"/>
          <a:srcRect l="6688" t="4063" r="8000" b="5376"/>
          <a:stretch>
            <a:fillRect/>
          </a:stretch>
        </p:blipFill>
        <p:spPr bwMode="auto">
          <a:xfrm>
            <a:off x="7020272" y="1412776"/>
            <a:ext cx="1240833" cy="1317192"/>
          </a:xfrm>
          <a:prstGeom prst="rect">
            <a:avLst/>
          </a:prstGeom>
          <a:noFill/>
        </p:spPr>
      </p:pic>
      <p:pic>
        <p:nvPicPr>
          <p:cNvPr id="10" name="Picture 2" descr="C:\Users\2\Desktop\игры\ФРУКТЫ\ЯБЛОКО.png"/>
          <p:cNvPicPr>
            <a:picLocks noChangeAspect="1" noChangeArrowheads="1"/>
          </p:cNvPicPr>
          <p:nvPr/>
        </p:nvPicPr>
        <p:blipFill>
          <a:blip r:embed="rId5" cstate="print"/>
          <a:srcRect l="6688" t="4063" r="8000" b="5376"/>
          <a:stretch>
            <a:fillRect/>
          </a:stretch>
        </p:blipFill>
        <p:spPr bwMode="auto">
          <a:xfrm rot="20896274">
            <a:off x="3593583" y="4819648"/>
            <a:ext cx="1043591" cy="1107812"/>
          </a:xfrm>
          <a:prstGeom prst="rect">
            <a:avLst/>
          </a:prstGeom>
          <a:noFill/>
        </p:spPr>
      </p:pic>
      <p:pic>
        <p:nvPicPr>
          <p:cNvPr id="11" name="Picture 2" descr="C:\Users\2\Desktop\игры\ФРУКТЫ\ЯБЛОКО.png"/>
          <p:cNvPicPr>
            <a:picLocks noChangeAspect="1" noChangeArrowheads="1"/>
          </p:cNvPicPr>
          <p:nvPr/>
        </p:nvPicPr>
        <p:blipFill>
          <a:blip r:embed="rId5" cstate="print"/>
          <a:srcRect l="6688" t="4063" r="8000" b="5376"/>
          <a:stretch>
            <a:fillRect/>
          </a:stretch>
        </p:blipFill>
        <p:spPr bwMode="auto">
          <a:xfrm rot="1324170">
            <a:off x="2725663" y="4304549"/>
            <a:ext cx="1043591" cy="1107812"/>
          </a:xfrm>
          <a:prstGeom prst="rect">
            <a:avLst/>
          </a:prstGeom>
          <a:noFill/>
        </p:spPr>
      </p:pic>
      <p:pic>
        <p:nvPicPr>
          <p:cNvPr id="12" name="Picture 2" descr="C:\Users\2\Desktop\игры\ФРУКТЫ\ЯБЛОКО.png"/>
          <p:cNvPicPr>
            <a:picLocks noChangeAspect="1" noChangeArrowheads="1"/>
          </p:cNvPicPr>
          <p:nvPr/>
        </p:nvPicPr>
        <p:blipFill>
          <a:blip r:embed="rId5" cstate="print"/>
          <a:srcRect l="6688" t="4063" r="8000" b="5376"/>
          <a:stretch>
            <a:fillRect/>
          </a:stretch>
        </p:blipFill>
        <p:spPr bwMode="auto">
          <a:xfrm rot="5400000">
            <a:off x="2731902" y="5413114"/>
            <a:ext cx="1043591" cy="1107812"/>
          </a:xfrm>
          <a:prstGeom prst="rect">
            <a:avLst/>
          </a:prstGeom>
          <a:noFill/>
        </p:spPr>
      </p:pic>
      <p:pic>
        <p:nvPicPr>
          <p:cNvPr id="13" name="Picture 2" descr="C:\Users\2\Desktop\игры\ФРУКТЫ\ЯБЛОКО.png"/>
          <p:cNvPicPr>
            <a:picLocks noChangeAspect="1" noChangeArrowheads="1"/>
          </p:cNvPicPr>
          <p:nvPr/>
        </p:nvPicPr>
        <p:blipFill>
          <a:blip r:embed="rId5" cstate="print"/>
          <a:srcRect l="6688" t="4063" r="8000" b="5376"/>
          <a:stretch>
            <a:fillRect/>
          </a:stretch>
        </p:blipFill>
        <p:spPr bwMode="auto">
          <a:xfrm rot="878335">
            <a:off x="4479024" y="5415098"/>
            <a:ext cx="1043591" cy="1107812"/>
          </a:xfrm>
          <a:prstGeom prst="rect">
            <a:avLst/>
          </a:prstGeom>
          <a:noFill/>
        </p:spPr>
      </p:pic>
      <p:pic>
        <p:nvPicPr>
          <p:cNvPr id="14" name="Picture 2" descr="C:\Users\2\Desktop\игры\ФРУКТЫ\ЯБЛОКО.png"/>
          <p:cNvPicPr>
            <a:picLocks noChangeAspect="1" noChangeArrowheads="1"/>
          </p:cNvPicPr>
          <p:nvPr/>
        </p:nvPicPr>
        <p:blipFill>
          <a:blip r:embed="rId5" cstate="print"/>
          <a:srcRect l="6688" t="4063" r="8000" b="5376"/>
          <a:stretch>
            <a:fillRect/>
          </a:stretch>
        </p:blipFill>
        <p:spPr bwMode="auto">
          <a:xfrm rot="839960">
            <a:off x="4474473" y="4258856"/>
            <a:ext cx="1043591" cy="110781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81028" y="0"/>
            <a:ext cx="31807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ЯБ-ЛО-КО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lib.gendocs.ru/tw_files2/urls_1437/4/d-3560/3560_html_m1d93d9c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0100" t="12201" r="5787" b="18500"/>
          <a:stretch>
            <a:fillRect/>
          </a:stretch>
        </p:blipFill>
        <p:spPr bwMode="auto">
          <a:xfrm>
            <a:off x="0" y="0"/>
            <a:ext cx="9088558" cy="685800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755576" y="1124744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1124744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43808" y="3933056"/>
            <a:ext cx="331236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img0.liveinternet.ru/images/attach/c/7/97/796/97796386_element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1471663" cy="1872208"/>
          </a:xfrm>
          <a:prstGeom prst="rect">
            <a:avLst/>
          </a:prstGeom>
          <a:noFill/>
        </p:spPr>
      </p:pic>
      <p:pic>
        <p:nvPicPr>
          <p:cNvPr id="7" name="Picture 2" descr="http://img0.liveinternet.ru/images/attach/c/7/97/796/97796386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22797">
            <a:off x="6082582" y="1240119"/>
            <a:ext cx="1132048" cy="1440160"/>
          </a:xfrm>
          <a:prstGeom prst="rect">
            <a:avLst/>
          </a:prstGeom>
          <a:noFill/>
        </p:spPr>
      </p:pic>
      <p:pic>
        <p:nvPicPr>
          <p:cNvPr id="8" name="Picture 2" descr="http://img0.liveinternet.ru/images/attach/c/7/97/796/97796386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60848"/>
            <a:ext cx="1132048" cy="1440160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7/97/796/97796386_element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73068">
            <a:off x="6810461" y="2216887"/>
            <a:ext cx="1132048" cy="1440160"/>
          </a:xfrm>
          <a:prstGeom prst="rect">
            <a:avLst/>
          </a:prstGeom>
          <a:noFill/>
        </p:spPr>
      </p:pic>
      <p:pic>
        <p:nvPicPr>
          <p:cNvPr id="10" name="Picture 2" descr="http://img0.liveinternet.ru/images/attach/c/7/97/796/97796386_element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005064"/>
            <a:ext cx="1018843" cy="1296144"/>
          </a:xfrm>
          <a:prstGeom prst="rect">
            <a:avLst/>
          </a:prstGeom>
          <a:noFill/>
        </p:spPr>
      </p:pic>
      <p:pic>
        <p:nvPicPr>
          <p:cNvPr id="11" name="Picture 2" descr="http://img0.liveinternet.ru/images/attach/c/7/97/796/97796386_element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69789">
            <a:off x="3992178" y="4252818"/>
            <a:ext cx="1018843" cy="1296144"/>
          </a:xfrm>
          <a:prstGeom prst="rect">
            <a:avLst/>
          </a:prstGeom>
          <a:noFill/>
        </p:spPr>
      </p:pic>
      <p:pic>
        <p:nvPicPr>
          <p:cNvPr id="12" name="Picture 2" descr="http://img0.liveinternet.ru/images/attach/c/7/97/796/97796386_element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29006">
            <a:off x="3062127" y="5091690"/>
            <a:ext cx="1018843" cy="1296144"/>
          </a:xfrm>
          <a:prstGeom prst="rect">
            <a:avLst/>
          </a:prstGeom>
          <a:noFill/>
        </p:spPr>
      </p:pic>
      <p:pic>
        <p:nvPicPr>
          <p:cNvPr id="13" name="Picture 2" descr="http://img0.liveinternet.ru/images/attach/c/7/97/796/97796386_element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98553">
            <a:off x="4644008" y="5157192"/>
            <a:ext cx="1018843" cy="1296144"/>
          </a:xfrm>
          <a:prstGeom prst="rect">
            <a:avLst/>
          </a:prstGeom>
          <a:noFill/>
        </p:spPr>
      </p:pic>
      <p:pic>
        <p:nvPicPr>
          <p:cNvPr id="14" name="Picture 2" descr="http://img0.liveinternet.ru/images/attach/c/7/97/796/97796386_element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66906">
            <a:off x="5046785" y="4182105"/>
            <a:ext cx="1018843" cy="129614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40132" y="0"/>
            <a:ext cx="24625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ПЕ-РЕЦ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1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2</cp:lastModifiedBy>
  <cp:revision>34</cp:revision>
  <dcterms:created xsi:type="dcterms:W3CDTF">2014-03-19T08:06:34Z</dcterms:created>
  <dcterms:modified xsi:type="dcterms:W3CDTF">2015-10-24T12:41:43Z</dcterms:modified>
</cp:coreProperties>
</file>