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E3E4C-D0DA-4CEB-BC57-1DD882F3C04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94EA3-1202-4944-85E2-543065C9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94EA3-1202-4944-85E2-543065C9FB1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467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ru-RU" dirty="0" smtClean="0"/>
              <a:t>Дед Мороз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buNone/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endParaRPr lang="ru-RU" dirty="0" smtClean="0"/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 hasCustomPrompt="1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buNone/>
              <a:defRPr sz="2400" baseline="0"/>
            </a:lvl1pPr>
            <a:lvl2pPr>
              <a:buNone/>
              <a:defRPr sz="22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 eaLnBrk="1" latinLnBrk="0" hangingPunct="1"/>
            <a:r>
              <a:rPr lang="ru-RU" dirty="0" smtClean="0"/>
              <a:t>Пусть на елке огоньки</a:t>
            </a:r>
          </a:p>
          <a:p>
            <a:pPr lvl="0" eaLnBrk="1" latinLnBrk="0" hangingPunct="1"/>
            <a:r>
              <a:rPr lang="ru-RU" sz="2400" dirty="0" smtClean="0"/>
              <a:t>Загораются ярко</a:t>
            </a:r>
          </a:p>
          <a:p>
            <a:pPr lvl="0" eaLnBrk="1" latinLnBrk="0" hangingPunct="1"/>
            <a:r>
              <a:rPr lang="ru-RU" sz="2400" dirty="0" smtClean="0"/>
              <a:t>И на праздник Дед Мороз</a:t>
            </a:r>
          </a:p>
          <a:p>
            <a:pPr lvl="0" eaLnBrk="1" latinLnBrk="0" hangingPunct="1"/>
            <a:r>
              <a:rPr lang="ru-RU" sz="2400" dirty="0" smtClean="0"/>
              <a:t>Принесет……………..</a:t>
            </a:r>
          </a:p>
          <a:p>
            <a:pPr lvl="0" eaLnBrk="1" latinLnBrk="0" hangingPunct="1"/>
            <a:r>
              <a:rPr lang="ru-RU" sz="2400" dirty="0" smtClean="0"/>
              <a:t>                     Подарки</a:t>
            </a:r>
            <a:endParaRPr lang="ru-RU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новый год 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816424" cy="44644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 algn="ctr">
              <a:defRPr baseline="0"/>
            </a:lvl1pPr>
          </a:lstStyle>
          <a:p>
            <a:r>
              <a:rPr kumimoji="0" lang="ru-RU" dirty="0" smtClean="0"/>
              <a:t>           Зима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 hasCustomPrompt="1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aseline="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 eaLnBrk="1" latinLnBrk="0" hangingPunct="1"/>
            <a:r>
              <a:rPr lang="ru-RU" dirty="0" smtClean="0"/>
              <a:t>Снег кружится за окном</a:t>
            </a:r>
          </a:p>
          <a:p>
            <a:pPr lvl="0" eaLnBrk="1" latinLnBrk="0" hangingPunct="1"/>
            <a:r>
              <a:rPr lang="ru-RU" dirty="0" smtClean="0"/>
              <a:t>Новый год приходит в дом</a:t>
            </a:r>
          </a:p>
          <a:p>
            <a:pPr lvl="0" eaLnBrk="1" latinLnBrk="0" hangingPunct="1"/>
            <a:r>
              <a:rPr lang="ru-RU" dirty="0" smtClean="0"/>
              <a:t>Привела его зима, </a:t>
            </a:r>
          </a:p>
          <a:p>
            <a:pPr lvl="0" eaLnBrk="1" latinLnBrk="0" hangingPunct="1"/>
            <a:r>
              <a:rPr lang="ru-RU" dirty="0" smtClean="0"/>
              <a:t>Что недавно к нам ……..пришла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endParaRPr lang="ru-RU" dirty="0" smtClean="0"/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новый год 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0" y="1988840"/>
            <a:ext cx="4032448" cy="3312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 algn="ctr">
              <a:defRPr baseline="0"/>
            </a:lvl1pPr>
          </a:lstStyle>
          <a:p>
            <a:r>
              <a:rPr kumimoji="0" lang="ru-RU" dirty="0" smtClean="0"/>
              <a:t>           Зима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 hasCustomPrompt="1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aseline="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 eaLnBrk="1" latinLnBrk="0" hangingPunct="1"/>
            <a:r>
              <a:rPr lang="ru-RU" dirty="0" smtClean="0"/>
              <a:t>Снег кружится за окном</a:t>
            </a:r>
          </a:p>
          <a:p>
            <a:pPr lvl="0" eaLnBrk="1" latinLnBrk="0" hangingPunct="1"/>
            <a:r>
              <a:rPr lang="ru-RU" dirty="0" smtClean="0"/>
              <a:t>Новый год приходит в дом</a:t>
            </a:r>
          </a:p>
          <a:p>
            <a:pPr lvl="0" eaLnBrk="1" latinLnBrk="0" hangingPunct="1"/>
            <a:r>
              <a:rPr lang="ru-RU" dirty="0" smtClean="0"/>
              <a:t>Привела его зима, </a:t>
            </a:r>
          </a:p>
          <a:p>
            <a:pPr lvl="0" eaLnBrk="1" latinLnBrk="0" hangingPunct="1"/>
            <a:r>
              <a:rPr lang="ru-RU" dirty="0" smtClean="0"/>
              <a:t>Что недавно к нам ……..пришла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endParaRPr lang="ru-RU" dirty="0" smtClean="0"/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 descr="новый год 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0" y="1988840"/>
            <a:ext cx="4032448" cy="3312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BF5A259-55C7-4FBE-9ABD-7E62AC54099E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2FE13D-6DED-4B2C-A69F-09EBE9B630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80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 такое новый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Лаврухина Ю. В.</a:t>
            </a:r>
          </a:p>
          <a:p>
            <a:endParaRPr lang="ru-RU" dirty="0" smtClean="0"/>
          </a:p>
          <a:p>
            <a:r>
              <a:rPr lang="ru-RU" dirty="0" smtClean="0"/>
              <a:t> ГБДОУ № 34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Задачи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Создать у детей атмосферу праздничного настроения.</a:t>
            </a:r>
          </a:p>
          <a:p>
            <a:r>
              <a:rPr lang="ru-RU" dirty="0" smtClean="0"/>
              <a:t>Развивать у детей фантазию, творческое воображение.</a:t>
            </a:r>
          </a:p>
          <a:p>
            <a:r>
              <a:rPr lang="ru-RU" dirty="0" smtClean="0"/>
              <a:t>Развивать наблюдательность, внимание, зрительную память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Учимся договаривать стихи.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Дед Мороз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2817"/>
            <a:ext cx="3538736" cy="41044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Пусть на елке огоньки</a:t>
            </a:r>
          </a:p>
          <a:p>
            <a:r>
              <a:rPr lang="ru-RU" dirty="0" smtClean="0"/>
              <a:t>Загорятся ярко</a:t>
            </a:r>
          </a:p>
          <a:p>
            <a:r>
              <a:rPr lang="ru-RU" dirty="0" smtClean="0"/>
              <a:t>И на праздник Дед Мороз</a:t>
            </a:r>
          </a:p>
          <a:p>
            <a:r>
              <a:rPr lang="ru-RU" dirty="0" smtClean="0"/>
              <a:t>Принесет……..</a:t>
            </a:r>
          </a:p>
          <a:p>
            <a:pPr algn="ctr"/>
            <a:r>
              <a:rPr lang="ru-RU" dirty="0" smtClean="0"/>
              <a:t>Подарки.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196753"/>
            <a:ext cx="3053868" cy="93610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Зима</a:t>
            </a:r>
            <a:endParaRPr lang="ru-RU" sz="3200" dirty="0"/>
          </a:p>
        </p:txBody>
      </p:sp>
      <p:pic>
        <p:nvPicPr>
          <p:cNvPr id="5" name="Рисунок 4" descr="новый год 5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9896" r="19896"/>
          <a:stretch>
            <a:fillRect/>
          </a:stretch>
        </p:blipFill>
        <p:spPr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2492896"/>
            <a:ext cx="3246512" cy="316935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Снег кружится за окном</a:t>
            </a:r>
          </a:p>
          <a:p>
            <a:pPr algn="ctr"/>
            <a:r>
              <a:rPr lang="ru-RU" sz="2000" dirty="0" smtClean="0"/>
              <a:t>Новый год приходит в дом</a:t>
            </a:r>
          </a:p>
          <a:p>
            <a:pPr algn="ctr"/>
            <a:r>
              <a:rPr lang="ru-RU" sz="2000" dirty="0" smtClean="0"/>
              <a:t>Привела его зима,</a:t>
            </a:r>
          </a:p>
          <a:p>
            <a:pPr algn="ctr"/>
            <a:r>
              <a:rPr lang="ru-RU" sz="2000" dirty="0" smtClean="0"/>
              <a:t>Что недавно к нам ….</a:t>
            </a:r>
          </a:p>
          <a:p>
            <a:pPr algn="ctr"/>
            <a:r>
              <a:rPr lang="ru-RU" sz="2000" dirty="0" smtClean="0"/>
              <a:t>пришла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зима.jpe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39952" y="1124744"/>
            <a:ext cx="4680520" cy="51845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916832"/>
            <a:ext cx="3744416" cy="40324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Часы</a:t>
            </a:r>
          </a:p>
          <a:p>
            <a:pPr algn="ctr"/>
            <a:r>
              <a:rPr lang="ru-RU" sz="2400" dirty="0" smtClean="0"/>
              <a:t>Бьют часы двенадцать раз</a:t>
            </a:r>
          </a:p>
          <a:p>
            <a:pPr algn="ctr"/>
            <a:r>
              <a:rPr lang="ru-RU" sz="2400" dirty="0" smtClean="0"/>
              <a:t>Полночь наступает</a:t>
            </a:r>
          </a:p>
          <a:p>
            <a:pPr algn="ctr"/>
            <a:r>
              <a:rPr lang="ru-RU" sz="2400" dirty="0" smtClean="0"/>
              <a:t>Вновь приходит Новый год</a:t>
            </a:r>
          </a:p>
          <a:p>
            <a:pPr algn="ctr"/>
            <a:r>
              <a:rPr lang="ru-RU" sz="2400" dirty="0" smtClean="0"/>
              <a:t>И в права…….</a:t>
            </a:r>
          </a:p>
          <a:p>
            <a:pPr algn="ctr"/>
            <a:r>
              <a:rPr lang="ru-RU" sz="2400" dirty="0" smtClean="0"/>
              <a:t>Вступает.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548681"/>
            <a:ext cx="3053868" cy="129614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Мандарины</a:t>
            </a:r>
            <a:endParaRPr lang="ru-RU" sz="3600" dirty="0"/>
          </a:p>
        </p:txBody>
      </p:sp>
      <p:pic>
        <p:nvPicPr>
          <p:cNvPr id="5" name="Рисунок 4" descr="новый год8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2548" r="1254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348880"/>
            <a:ext cx="3053866" cy="3313367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Любим очень Новый год</a:t>
            </a:r>
          </a:p>
          <a:p>
            <a:pPr algn="ctr"/>
            <a:r>
              <a:rPr lang="ru-RU" sz="2400" dirty="0" smtClean="0"/>
              <a:t>Что приходит каждый год</a:t>
            </a:r>
          </a:p>
          <a:p>
            <a:pPr algn="ctr"/>
            <a:r>
              <a:rPr lang="ru-RU" sz="2400" dirty="0" smtClean="0"/>
              <a:t>Пахнет елью, мандаринами,</a:t>
            </a:r>
          </a:p>
          <a:p>
            <a:pPr algn="ctr"/>
            <a:r>
              <a:rPr lang="ru-RU" sz="2400" dirty="0" smtClean="0"/>
              <a:t>И конфетами и …… апельсинами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332657"/>
            <a:ext cx="3053868" cy="10801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Елка</a:t>
            </a:r>
            <a:endParaRPr lang="ru-RU" sz="3600" dirty="0"/>
          </a:p>
        </p:txBody>
      </p:sp>
      <p:pic>
        <p:nvPicPr>
          <p:cNvPr id="5" name="Рисунок 4" descr="новый год 1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8838" r="18838"/>
          <a:stretch>
            <a:fillRect/>
          </a:stretch>
        </p:blipFill>
        <p:spPr>
          <a:xfrm>
            <a:off x="323528" y="1019907"/>
            <a:ext cx="3960440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2276873"/>
            <a:ext cx="4038600" cy="26642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Елка наряжается</a:t>
            </a:r>
          </a:p>
          <a:p>
            <a:pPr algn="ctr"/>
            <a:r>
              <a:rPr lang="ru-RU" sz="2400" dirty="0" smtClean="0"/>
              <a:t>Праздник приближается</a:t>
            </a:r>
          </a:p>
          <a:p>
            <a:pPr algn="ctr"/>
            <a:r>
              <a:rPr lang="ru-RU" sz="2400" dirty="0" smtClean="0"/>
              <a:t>Новый настает</a:t>
            </a:r>
          </a:p>
          <a:p>
            <a:pPr algn="ctr"/>
            <a:r>
              <a:rPr lang="ru-RU" sz="2400" dirty="0" smtClean="0"/>
              <a:t>Ребятишек елка……</a:t>
            </a:r>
          </a:p>
          <a:p>
            <a:pPr algn="ctr"/>
            <a:r>
              <a:rPr lang="ru-RU" sz="2400" dirty="0" smtClean="0"/>
              <a:t>ждет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Сладости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Обожаю шоколадки</a:t>
            </a:r>
          </a:p>
          <a:p>
            <a:r>
              <a:rPr lang="ru-RU" dirty="0" smtClean="0"/>
              <a:t>И люблю конфетки</a:t>
            </a:r>
          </a:p>
          <a:p>
            <a:r>
              <a:rPr lang="ru-RU" dirty="0" smtClean="0"/>
              <a:t>Дома все меня считают</a:t>
            </a:r>
          </a:p>
          <a:p>
            <a:r>
              <a:rPr lang="ru-RU" dirty="0" smtClean="0"/>
              <a:t>Сладкоежкой редкою</a:t>
            </a:r>
          </a:p>
          <a:p>
            <a:r>
              <a:rPr lang="ru-RU" dirty="0" smtClean="0"/>
              <a:t>Знаю, знаю их принес</a:t>
            </a:r>
          </a:p>
          <a:p>
            <a:r>
              <a:rPr lang="ru-RU" dirty="0" smtClean="0"/>
              <a:t>Добрый ……Дедушка Мороз</a:t>
            </a:r>
            <a:endParaRPr lang="ru-RU" dirty="0"/>
          </a:p>
        </p:txBody>
      </p:sp>
      <p:pic>
        <p:nvPicPr>
          <p:cNvPr id="6" name="Рисунок 5" descr="новый год 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556792"/>
            <a:ext cx="3168352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</TotalTime>
  <Words>153</Words>
  <Application>Microsoft Office PowerPoint</Application>
  <PresentationFormat>Экран (4:3)</PresentationFormat>
  <Paragraphs>53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 Что такое новый год</vt:lpstr>
      <vt:lpstr> Задачи презентации</vt:lpstr>
      <vt:lpstr>Дед Мороз </vt:lpstr>
      <vt:lpstr>Зима</vt:lpstr>
      <vt:lpstr>Слайд 5</vt:lpstr>
      <vt:lpstr>Мандарины</vt:lpstr>
      <vt:lpstr>Елка</vt:lpstr>
      <vt:lpstr>Сладости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новый год</dc:title>
  <dc:creator>Аня</dc:creator>
  <cp:lastModifiedBy>Аня</cp:lastModifiedBy>
  <cp:revision>9</cp:revision>
  <dcterms:created xsi:type="dcterms:W3CDTF">2014-01-05T17:38:42Z</dcterms:created>
  <dcterms:modified xsi:type="dcterms:W3CDTF">2014-01-10T16:23:29Z</dcterms:modified>
</cp:coreProperties>
</file>