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1" r:id="rId10"/>
    <p:sldId id="272" r:id="rId11"/>
    <p:sldId id="264" r:id="rId12"/>
    <p:sldId id="265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9BD-21F4-42F5-A7A1-8337D85AC0C3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B479-5DAE-4D17-9785-62F1D6645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9BD-21F4-42F5-A7A1-8337D85AC0C3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B479-5DAE-4D17-9785-62F1D6645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9BD-21F4-42F5-A7A1-8337D85AC0C3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B479-5DAE-4D17-9785-62F1D6645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9BD-21F4-42F5-A7A1-8337D85AC0C3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B479-5DAE-4D17-9785-62F1D6645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9BD-21F4-42F5-A7A1-8337D85AC0C3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B479-5DAE-4D17-9785-62F1D6645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9BD-21F4-42F5-A7A1-8337D85AC0C3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B479-5DAE-4D17-9785-62F1D6645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9BD-21F4-42F5-A7A1-8337D85AC0C3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B479-5DAE-4D17-9785-62F1D6645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9BD-21F4-42F5-A7A1-8337D85AC0C3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B479-5DAE-4D17-9785-62F1D6645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9BD-21F4-42F5-A7A1-8337D85AC0C3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B479-5DAE-4D17-9785-62F1D6645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9BD-21F4-42F5-A7A1-8337D85AC0C3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B479-5DAE-4D17-9785-62F1D6645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9BD-21F4-42F5-A7A1-8337D85AC0C3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94B479-5DAE-4D17-9785-62F1D66458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7489BD-21F4-42F5-A7A1-8337D85AC0C3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94B479-5DAE-4D17-9785-62F1D664588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m-necropol.narod.ru/garshin-vs1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484340709_tonne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190717"/>
            <a:ext cx="3500462" cy="46672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839967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Гаршин Всеволод Михайлович</a:t>
            </a:r>
          </a:p>
          <a:p>
            <a:pPr algn="ctr"/>
            <a: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(1855-1888гг.)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29124" y="4286256"/>
            <a:ext cx="3929090" cy="21852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635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</a:rPr>
              <a:t>Выполнила: </a:t>
            </a:r>
            <a:r>
              <a:rPr lang="ru-RU" sz="2000" b="1" dirty="0" smtClean="0">
                <a:ln w="635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</a:rPr>
              <a:t>учитель начальных классов МБОУ гимназии №9 города Невинномысска</a:t>
            </a:r>
            <a:endParaRPr lang="ru-RU" sz="2000" b="1" dirty="0" smtClean="0">
              <a:ln w="635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</a:endParaRPr>
          </a:p>
          <a:p>
            <a:pPr algn="ctr"/>
            <a:r>
              <a:rPr lang="ru-RU" sz="2000" b="1" dirty="0" smtClean="0">
                <a:ln w="635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</a:rPr>
              <a:t>Матвиенко </a:t>
            </a:r>
            <a:r>
              <a:rPr lang="ru-RU" sz="2000" b="1" dirty="0" smtClean="0">
                <a:ln w="635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</a:rPr>
              <a:t>Анастасия  Александровна</a:t>
            </a:r>
            <a:endParaRPr lang="ru-RU" sz="2000" b="1" dirty="0" smtClean="0">
              <a:ln w="635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</a:endParaRPr>
          </a:p>
          <a:p>
            <a:pPr algn="ctr"/>
            <a:r>
              <a:rPr lang="ru-RU" sz="16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endParaRPr lang="ru-RU" sz="16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Картинка 29 из 227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145487" cy="686474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286380" y="1857364"/>
            <a:ext cx="3873561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Прожил </a:t>
            </a:r>
          </a:p>
          <a:p>
            <a:pPr algn="ctr"/>
            <a:r>
              <a:rPr lang="ru-RU" sz="66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33 года</a:t>
            </a:r>
            <a:endParaRPr lang="ru-RU" sz="6600" b="1" cap="none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Творческий путь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«Четыре дня» (1877)</a:t>
            </a:r>
          </a:p>
          <a:p>
            <a:r>
              <a:rPr lang="ru-RU" sz="2400" dirty="0" smtClean="0"/>
              <a:t>«Происшествие» (1878)</a:t>
            </a:r>
          </a:p>
          <a:p>
            <a:r>
              <a:rPr lang="ru-RU" sz="2400" dirty="0" smtClean="0"/>
              <a:t>«Трус» (1979)</a:t>
            </a:r>
          </a:p>
          <a:p>
            <a:r>
              <a:rPr lang="ru-RU" sz="2400" dirty="0" smtClean="0"/>
              <a:t>«Встреча» (1979)</a:t>
            </a:r>
          </a:p>
          <a:p>
            <a:r>
              <a:rPr lang="ru-RU" sz="2400" dirty="0" smtClean="0"/>
              <a:t>«Художники» (1979)</a:t>
            </a:r>
          </a:p>
          <a:p>
            <a:r>
              <a:rPr lang="ru-RU" sz="2400" dirty="0" smtClean="0"/>
              <a:t>«Ночь» (1880)</a:t>
            </a:r>
          </a:p>
          <a:p>
            <a:r>
              <a:rPr lang="ru-RU" sz="2400" dirty="0" smtClean="0"/>
              <a:t>«из воспоминаний рядового Иванова» (1883)</a:t>
            </a:r>
          </a:p>
          <a:p>
            <a:r>
              <a:rPr lang="ru-RU" sz="2400" dirty="0" smtClean="0"/>
              <a:t>«Красный цветок» (1883)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357298"/>
            <a:ext cx="464347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произведения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389120"/>
          </a:xfrm>
        </p:spPr>
        <p:txBody>
          <a:bodyPr/>
          <a:lstStyle/>
          <a:p>
            <a:r>
              <a:rPr lang="ru-RU" dirty="0" smtClean="0"/>
              <a:t>«Надежда Николаевна» (1885)</a:t>
            </a:r>
          </a:p>
          <a:p>
            <a:endParaRPr lang="ru-RU" dirty="0" smtClean="0"/>
          </a:p>
          <a:p>
            <a:r>
              <a:rPr lang="ru-RU" dirty="0" smtClean="0"/>
              <a:t>«То, чего не было» (1882)</a:t>
            </a:r>
          </a:p>
          <a:p>
            <a:r>
              <a:rPr lang="ru-RU" dirty="0" smtClean="0"/>
              <a:t>«Сказка о жабе и розе» (1885)</a:t>
            </a:r>
          </a:p>
          <a:p>
            <a:r>
              <a:rPr lang="ru-RU" dirty="0" smtClean="0"/>
              <a:t>«Сказание о гордом </a:t>
            </a:r>
            <a:r>
              <a:rPr lang="ru-RU" dirty="0" err="1" smtClean="0"/>
              <a:t>Аггее</a:t>
            </a:r>
            <a:r>
              <a:rPr lang="ru-RU" dirty="0" smtClean="0"/>
              <a:t>» (1886)</a:t>
            </a:r>
          </a:p>
          <a:p>
            <a:r>
              <a:rPr lang="ru-RU" dirty="0" smtClean="0"/>
              <a:t>«Лягушка - путешественница» (1887)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571536" y="714356"/>
            <a:ext cx="40005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Повесть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928802"/>
            <a:ext cx="15520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Сказки: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4389120"/>
          </a:xfrm>
        </p:spPr>
        <p:txBody>
          <a:bodyPr/>
          <a:lstStyle/>
          <a:p>
            <a:r>
              <a:rPr lang="ru-RU" dirty="0" smtClean="0"/>
              <a:t>Сказка «Лягушка-путешественница» — классическое произведение в чтении детей, в том числе и старших дошкольников и младших школьников. Источником ее сюжета послужила древнеиндийская басня о черепахе и утках. Это единственная веселая сказка Гаршина, хотя и в ней комизм сочетается с драматизмом.</a:t>
            </a:r>
          </a:p>
          <a:p>
            <a:endParaRPr lang="ru-RU" dirty="0" smtClean="0"/>
          </a:p>
        </p:txBody>
      </p:sp>
      <p:pic>
        <p:nvPicPr>
          <p:cNvPr id="4" name="Рисунок 3" descr="image_58944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1946" y="2786058"/>
            <a:ext cx="3072054" cy="4071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38914_html_me27f79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7502" y="2214554"/>
            <a:ext cx="2626498" cy="352796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7215206" cy="6072230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Гаршин Всеволод Михайлович - выдающийся русский прозаик. Родился 2 февраля 1855 г. в имении Приятная Долина Екатеринославской губернии (ныне Донецкая область, Украина) в дворянской офицерской семье. Пятилетним ребенком Гаршин пережил семейную драму, сказавшуюся на его здоровье и в значительной степени повлиявшую на мироощущение и характер. Его мать влюбилась в воспитателя старших детей П.В. Завадского, организатора тайного политического общества, и бросила семью. Отец пожаловался в полицию, Завадского арестовали и сослали в Петрозаводск. Мать переехала в Петербург, чтобы навещать ссыльного. Ребенок стал предметом острого раздора между родителями. </a:t>
            </a:r>
            <a:endParaRPr lang="ru-R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arpinskij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747631"/>
            <a:ext cx="6215074" cy="4110369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2786082"/>
          </a:xfrm>
        </p:spPr>
        <p:txBody>
          <a:bodyPr/>
          <a:lstStyle/>
          <a:p>
            <a:r>
              <a:rPr lang="ru-RU" i="1" dirty="0" smtClean="0"/>
              <a:t>До 1864 г. он жил с отцом, затем мать забрала его в Петербург и отдала в гимназию. В 1874 году Гаршин поступил в Горный институт. Но литература и искусство интересовали его больше, чем наука. Он начинает печатать, пишет очерки и искусствоведческие статьи. </a:t>
            </a:r>
            <a:endParaRPr lang="ru-RU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qphoto6-637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85776"/>
            <a:ext cx="3788734" cy="3443291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6888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В 1877 году Россия объявила войну Турции; Гаршин в первый же день записывается добровольцем в действующую армию. В одном из первых своих сражений он увлек полк в атаку и был ранен в ногу. Рана оказалась неопасной, но в дальнейших военных действиях Гаршин участия уже не принимал. Произведенный в офицеры, он вскоре вышел в отставку, недолго пробыл вольнослушателем филологического факультета Петербургского университета, а затем всецело отдался литературной деятельности. </a:t>
            </a:r>
            <a:endParaRPr lang="ru-RU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Гаршин быстро приобрел известность, особенной популярностью пользовались рассказы, в которых отразились его военные впечатления, - </a:t>
            </a:r>
            <a:r>
              <a:rPr lang="ru-RU" i="1" dirty="0" smtClean="0">
                <a:solidFill>
                  <a:srgbClr val="C00000"/>
                </a:solidFill>
              </a:rPr>
              <a:t>"Четыре дня"</a:t>
            </a:r>
            <a:r>
              <a:rPr lang="ru-RU" i="1" dirty="0" smtClean="0"/>
              <a:t>, </a:t>
            </a:r>
            <a:r>
              <a:rPr lang="ru-RU" i="1" dirty="0" smtClean="0">
                <a:solidFill>
                  <a:srgbClr val="C00000"/>
                </a:solidFill>
              </a:rPr>
              <a:t>"Трус«</a:t>
            </a:r>
            <a:r>
              <a:rPr lang="ru-RU" i="1" dirty="0" smtClean="0"/>
              <a:t> , </a:t>
            </a:r>
            <a:r>
              <a:rPr lang="ru-RU" i="1" dirty="0" smtClean="0">
                <a:solidFill>
                  <a:srgbClr val="C00000"/>
                </a:solidFill>
              </a:rPr>
              <a:t>"Из воспоминаний рядового Иванова"</a:t>
            </a:r>
            <a:r>
              <a:rPr lang="ru-RU" i="1" dirty="0" smtClean="0"/>
              <a:t>. </a:t>
            </a:r>
            <a:endParaRPr lang="ru-RU" i="1" dirty="0"/>
          </a:p>
        </p:txBody>
      </p:sp>
      <p:pic>
        <p:nvPicPr>
          <p:cNvPr id="1026" name="Picture 2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3929066"/>
            <a:ext cx="2801100" cy="2714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38912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i="1" dirty="0" smtClean="0"/>
              <a:t>Детство и детская литература занимали Гаршина на протяжении всего десятилетия творческой жизни. В планах начинающего писателя была «История прогимназии», большая часть его «Автобиографии» освещает детские годы жизни. Прочитав автобиографическую повесть Чехова о детстве «Степь», Гаршин доказывал окружающим превосходство над собою таланта писателя, </a:t>
            </a:r>
            <a:r>
              <a:rPr lang="ru-RU" i="1" dirty="0" err="1" smtClean="0"/>
              <a:t>еше</a:t>
            </a:r>
            <a:r>
              <a:rPr lang="ru-RU" i="1" dirty="0" smtClean="0"/>
              <a:t> широко не признанного.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ews_129762953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1092930"/>
            <a:ext cx="6716587" cy="57650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i="1" dirty="0" smtClean="0"/>
              <a:t>В 1880 году, потрясённый смертной казнью молодого революционера, Гаршин заболел психически и был помещён в лечебницу для душевнобольных.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12" y="928670"/>
            <a:ext cx="9001188" cy="550072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/>
              <a:t>19 марта 1888 года, Гаршин, после мучительной, бессонной ночи вышел из своей квартиры, спустился этажом ниже и бросился с лестницы в пролёт. Его подняли разбитого, с переломленной ногой, и перенесли в квартиру. Несколько часов он пробыл в сознании, затем его перевезли в больницу Красного Креста, где он, вскоре по прибытии, впал в бессознательное состояние и уже не выходил из него до смерти. 24 марта 1888 года, Всеволод Михайлович Гаршин скончался, не приходя в сознание.</a:t>
            </a:r>
          </a:p>
          <a:p>
            <a:pPr algn="ctr"/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531</TotalTime>
  <Words>605</Words>
  <Application>Microsoft Office PowerPoint</Application>
  <PresentationFormat>Экран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Творческий путь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Настенька</dc:creator>
  <cp:lastModifiedBy>UserXP</cp:lastModifiedBy>
  <cp:revision>20</cp:revision>
  <dcterms:created xsi:type="dcterms:W3CDTF">2013-06-18T14:06:31Z</dcterms:created>
  <dcterms:modified xsi:type="dcterms:W3CDTF">2015-10-22T15:40:41Z</dcterms:modified>
</cp:coreProperties>
</file>