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83" r:id="rId9"/>
    <p:sldId id="284" r:id="rId10"/>
    <p:sldId id="263" r:id="rId11"/>
    <p:sldId id="264" r:id="rId12"/>
    <p:sldId id="266" r:id="rId13"/>
    <p:sldId id="265" r:id="rId14"/>
    <p:sldId id="285" r:id="rId15"/>
    <p:sldId id="267" r:id="rId16"/>
    <p:sldId id="28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0FAB9-F416-4EC1-8C23-195B00121A71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D1A15-D981-4AC1-9B54-A280A154B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6A7F9-0341-49B9-BD3F-47D120B4CE8E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F3897-54E9-46A4-93B9-8A3FC929E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F00E-481B-47BC-B0D4-CFA862FCB748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1482D-C5C7-4129-9ABA-137EB4514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4E554C-AE8C-407F-BB5C-46270A40C99B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F10132F-6710-4930-85BD-C8718F588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855F-102E-4B6B-8FB0-F81C552AB36D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FF1C-3B19-44BA-9005-E8D661D52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94E33-959B-4332-A5C3-3ABA996A84C9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15D6A-C322-4F22-893C-D5B008CFF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A2511-138A-4298-BEDD-D76A1C8D8027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EC032-C794-43EA-AA81-A6A513BCF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CE090E-7C44-4EF8-9A5F-21A38A14EE37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4F00FD-D919-4D0C-9C2A-8032A55A8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46952-893B-4441-AE4A-2204985D50A0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047DA-51ED-46C8-A28A-47421E688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2404E4-284C-4272-A17E-126B2A8E8A56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2804CC-8B69-40CA-9459-B2F835D08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FD080C-2B5A-44DF-B91B-642628B86493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9D1D6D-4E28-4D8A-930E-37D6AB066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3C7FE3B-5CD9-4971-B3CC-8D4E75315F38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FCA7369-6D9A-43D2-A6FE-847884EEB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65" r:id="rId4"/>
    <p:sldLayoutId id="2147483866" r:id="rId5"/>
    <p:sldLayoutId id="2147483873" r:id="rId6"/>
    <p:sldLayoutId id="2147483867" r:id="rId7"/>
    <p:sldLayoutId id="2147483874" r:id="rId8"/>
    <p:sldLayoutId id="2147483875" r:id="rId9"/>
    <p:sldLayoutId id="2147483868" r:id="rId10"/>
    <p:sldLayoutId id="21474838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000250"/>
            <a:ext cx="6172200" cy="1857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Естественный отбор</a:t>
            </a:r>
            <a:b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 и его формы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algn="r" eaLnBrk="1" hangingPunct="1"/>
            <a:r>
              <a:rPr lang="ru-RU" smtClean="0"/>
              <a:t>Преподаватель АДЕКККК</a:t>
            </a:r>
          </a:p>
          <a:p>
            <a:pPr algn="r" eaLnBrk="1" hangingPunct="1"/>
            <a:r>
              <a:rPr lang="ru-RU" smtClean="0"/>
              <a:t>Осипова Т.А.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C00000"/>
                </a:solidFill>
                <a:latin typeface="Bookman Old Style" pitchFamily="18" charset="0"/>
              </a:rPr>
              <a:t>Дизруптивный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(разрывающий) отбор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7411" name="Содержимое 3" descr="http://bio-logos.my1.ru/Kirill/184/i_024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500188"/>
            <a:ext cx="6429375" cy="435768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C00000"/>
                </a:solidFill>
                <a:latin typeface="Bookman Old Style" pitchFamily="18" charset="0"/>
              </a:rPr>
              <a:t>Дизруптивный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 отбор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8435" name="Содержимое 5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pPr eaLnBrk="1" hangingPunct="1"/>
            <a:r>
              <a:rPr lang="ru-RU" smtClean="0"/>
              <a:t>Малый погремок</a:t>
            </a:r>
          </a:p>
          <a:p>
            <a:pPr eaLnBrk="1" hangingPunct="1"/>
            <a:endParaRPr lang="ru-RU" smtClean="0"/>
          </a:p>
        </p:txBody>
      </p:sp>
      <p:pic>
        <p:nvPicPr>
          <p:cNvPr id="18436" name="Содержимое 6" descr="http://rostislaw.fotoplenka.users.photofile.ru/photo/rostislaw.fotoplenka/140009702/xlarge/146970478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2000250"/>
            <a:ext cx="3286125" cy="3929063"/>
          </a:xfrm>
        </p:spPr>
      </p:pic>
      <p:pic>
        <p:nvPicPr>
          <p:cNvPr id="18437" name="Рисунок 7" descr="http://caliban.mpiz-koeln.mpg.de/lindman/1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2214563"/>
            <a:ext cx="2805112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Теневыносливые и светолюбивые формы растений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59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smtClean="0"/>
              <a:t>Гилия тысячелистниковая</a:t>
            </a:r>
          </a:p>
          <a:p>
            <a:pPr eaLnBrk="1" hangingPunct="1"/>
            <a:endParaRPr lang="ru-RU" smtClean="0"/>
          </a:p>
        </p:txBody>
      </p:sp>
      <p:pic>
        <p:nvPicPr>
          <p:cNvPr id="19460" name="Рисунок 5" descr="http://plants.usda.gov/gallery/large/giac2_002_lh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43125"/>
            <a:ext cx="6143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Половой отбор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0483" name="Текст 3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ru-RU" smtClean="0"/>
              <a:t>Жук- олень</a:t>
            </a:r>
          </a:p>
        </p:txBody>
      </p:sp>
      <p:sp>
        <p:nvSpPr>
          <p:cNvPr id="20484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ru-RU" smtClean="0"/>
              <a:t>Павлин</a:t>
            </a:r>
          </a:p>
        </p:txBody>
      </p:sp>
      <p:pic>
        <p:nvPicPr>
          <p:cNvPr id="20485" name="Содержимое 8" descr="http://scisne.net/ax/d1/1/rol_polovogo_otbora_v_proishojdenii_pavlinih_hvostov/pavo.jpg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88" y="2643188"/>
            <a:ext cx="3429000" cy="3000375"/>
          </a:xfrm>
        </p:spPr>
      </p:pic>
      <p:pic>
        <p:nvPicPr>
          <p:cNvPr id="20486" name="Picture 8" descr="http://kinfo.ru/user/upload/file32094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2786063"/>
            <a:ext cx="4143375" cy="2643187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Дрофа – Красная книга Ростовской области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http://dosug.md/UserFiles/dosugmd_news/max/Dudaki-dlya-privlecheniya-samok-vyipili-.jpg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71802" y="1571612"/>
            <a:ext cx="4857784" cy="3500462"/>
          </a:xfrm>
          <a:effectLst>
            <a:softEdge rad="112500"/>
          </a:effectLst>
        </p:spPr>
      </p:pic>
      <p:pic>
        <p:nvPicPr>
          <p:cNvPr id="4" name="Рисунок 3" descr="http://www.osel.cz/_popisky/141_/141413867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143380"/>
            <a:ext cx="31432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7975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>В чем состоит творческая роль естественного отбора?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 результате создаются не только новые виды организмов, но и новые формы жизни. Отбор убирает из генофонда популяции, неэффективные с точки зрения выживания .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  <a:latin typeface="Lucida Console" pitchFamily="49" charset="0"/>
              </a:rPr>
              <a:t>СПАСИБО ЗА ВНИМАНИЕ!!!</a:t>
            </a:r>
          </a:p>
        </p:txBody>
      </p:sp>
      <p:pic>
        <p:nvPicPr>
          <p:cNvPr id="23555" name="Picture 2" descr="D:\Мои документы\Биология\МЕДИА МАТЕРИАЛЫ С КУРСОВ\анимашки комиксы разное\Анимашки\little_orange_guy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2800" y="3000375"/>
            <a:ext cx="4433888" cy="3000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38" cy="615473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Естественный отбор </a:t>
            </a:r>
            <a:r>
              <a:rPr lang="ru-RU" dirty="0" smtClean="0">
                <a:solidFill>
                  <a:srgbClr val="002060"/>
                </a:solidFill>
              </a:rPr>
              <a:t>– выживание наиболее приспособленных организмов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Естественный отбор </a:t>
            </a:r>
            <a:r>
              <a:rPr lang="ru-RU" dirty="0" smtClean="0">
                <a:solidFill>
                  <a:srgbClr val="002060"/>
                </a:solidFill>
              </a:rPr>
              <a:t>– ведущий, направляющий фактор эволюционного процесса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Естественный отбор </a:t>
            </a:r>
            <a:r>
              <a:rPr lang="ru-RU" dirty="0" smtClean="0">
                <a:solidFill>
                  <a:srgbClr val="002060"/>
                </a:solidFill>
              </a:rPr>
              <a:t>– избирательное воспроизведение генотипов, которые в наилучшей степени отвечают сложившимся условиям жизни популяции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Движущий отбор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4" descr="http://lib.podelise.ru/tw_files2/urls_30/1/d-735/735_html_7fde613a.png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571612"/>
            <a:ext cx="7472386" cy="397584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  <a:prstDash val="dash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Движущий отбор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267" name="Содержимое 4" descr="http://player.myshared.ru/855737/data/images/img5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71738"/>
            <a:ext cx="3900488" cy="3671887"/>
          </a:xfrm>
        </p:spPr>
      </p:pic>
      <p:pic>
        <p:nvPicPr>
          <p:cNvPr id="11268" name="Содержимое 10" descr="http://schools.keldysh.ru/co1678/Project/Sokolova1678/foto/ESOT/%D0%B1%D0%B0%D0%B1%D0%B5%D0%BE.jpg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5" y="2000250"/>
            <a:ext cx="3357563" cy="3571875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0" y="1570038"/>
            <a:ext cx="3657600" cy="658812"/>
          </a:xfrm>
        </p:spPr>
        <p:txBody>
          <a:bodyPr>
            <a:normAutofit fontScale="9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Индустриальный </a:t>
            </a:r>
            <a:r>
              <a:rPr lang="ru-RU" dirty="0" err="1" smtClean="0"/>
              <a:t>меланизм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Стабилизирующий отбор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2291" name="Содержимое 5" descr="http://d3mlntcv38ck9k.cloudfront.net/content/konspekt_image/67400/497db6f0_1346_0131_07d7_12313d0128c8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714500"/>
            <a:ext cx="6143625" cy="4000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Стабилизирующий отбор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3315" name="Содержимое 8" descr="http://t.onlineslovari.com/photos/entsiklopediya_kolera/tuatara1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857500"/>
            <a:ext cx="3657600" cy="2028825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13316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714375" y="1570038"/>
            <a:ext cx="2928938" cy="658812"/>
          </a:xfrm>
        </p:spPr>
        <p:txBody>
          <a:bodyPr/>
          <a:lstStyle/>
          <a:p>
            <a:pPr algn="ctr" eaLnBrk="1" hangingPunct="1"/>
            <a:r>
              <a:rPr lang="ru-RU" smtClean="0"/>
              <a:t>Гаттерия </a:t>
            </a:r>
          </a:p>
          <a:p>
            <a:pPr algn="ctr" eaLnBrk="1" hangingPunct="1"/>
            <a:endParaRPr lang="ru-RU" smtClean="0"/>
          </a:p>
        </p:txBody>
      </p:sp>
      <p:pic>
        <p:nvPicPr>
          <p:cNvPr id="13317" name="Содержимое 9" descr="http://thvl.vn/data/upload_file/Image/2010/HD/04/03/D1202_13.jpg"/>
          <p:cNvPicPr>
            <a:picLocks noGrp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214813" y="1928813"/>
            <a:ext cx="4230687" cy="3500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Стабилизирующий отбор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Латимерия </a:t>
            </a:r>
          </a:p>
          <a:p>
            <a:pPr eaLnBrk="1" hangingPunct="1"/>
            <a:endParaRPr lang="ru-RU" smtClean="0"/>
          </a:p>
        </p:txBody>
      </p:sp>
      <p:pic>
        <p:nvPicPr>
          <p:cNvPr id="14340" name="Рисунок 4" descr="http://profilib.com/reader/25/45/b144525/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4786313"/>
            <a:ext cx="3810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Содержимое 5" descr="http://player.myshared.ru/820054/data/images/img18.jpg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2214563"/>
            <a:ext cx="3657600" cy="27130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b="1" dirty="0" err="1" smtClean="0">
                <a:solidFill>
                  <a:srgbClr val="7030A0"/>
                </a:solidFill>
              </a:rPr>
              <a:t>Гингко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5363" name="Picture 4" descr="D:\Documents and Settings\Admin\Рабочий стол\Рисунок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68438" y="1720850"/>
            <a:ext cx="6186487" cy="413702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Шмель и клевер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6387" name="Picture 4" descr="D:\Documents and Settings\Admin\Рабочий стол\Рисунок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5488" y="1684338"/>
            <a:ext cx="6931025" cy="4705350"/>
          </a:xfr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128</TotalTime>
  <Words>71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Естественный отбор  и его формы</vt:lpstr>
      <vt:lpstr>Естественный отбор – выживание наиболее приспособленных организмов  Естественный отбор – ведущий, направляющий фактор эволюционного процесса  Естественный отбор – избирательное воспроизведение генотипов, которые в наилучшей степени отвечают сложившимся условиям жизни популяции </vt:lpstr>
      <vt:lpstr>Движущий отбор</vt:lpstr>
      <vt:lpstr>Движущий отбор</vt:lpstr>
      <vt:lpstr>Стабилизирующий отбор</vt:lpstr>
      <vt:lpstr>Стабилизирующий отбор</vt:lpstr>
      <vt:lpstr>Стабилизирующий отбор</vt:lpstr>
      <vt:lpstr>Гингко</vt:lpstr>
      <vt:lpstr>Шмель и клевер</vt:lpstr>
      <vt:lpstr>Дизруптивный (разрывающий) отбор</vt:lpstr>
      <vt:lpstr>Дизруптивный отбор</vt:lpstr>
      <vt:lpstr>Теневыносливые и светолюбивые формы растений</vt:lpstr>
      <vt:lpstr>Половой отбор</vt:lpstr>
      <vt:lpstr>Дрофа – Красная книга Ростовской области</vt:lpstr>
      <vt:lpstr>В чем состоит творческая роль естественного отбора?   В результате создаются не только новые виды организмов, но и новые формы жизни. Отбор убирает из генофонда популяции, неэффективные с точки зрения выживания .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Естественный отбор  и его формы</dc:title>
  <dc:creator>Admin</dc:creator>
  <cp:lastModifiedBy>Admin</cp:lastModifiedBy>
  <cp:revision>21</cp:revision>
  <dcterms:created xsi:type="dcterms:W3CDTF">2015-10-05T07:07:27Z</dcterms:created>
  <dcterms:modified xsi:type="dcterms:W3CDTF">2015-10-20T16:22:44Z</dcterms:modified>
</cp:coreProperties>
</file>