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6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6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4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5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8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7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0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5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1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2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FB4E-E155-44CE-9073-3FE7E9C8CC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D3A6-A2DB-4B46-B602-AA6BE8759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Scan1.JPG"/>
          <p:cNvPicPr/>
          <p:nvPr/>
        </p:nvPicPr>
        <p:blipFill>
          <a:blip r:embed="rId2" cstate="print">
            <a:clrChange>
              <a:clrFrom>
                <a:srgbClr val="EAE6E5"/>
              </a:clrFrom>
              <a:clrTo>
                <a:srgbClr val="EAE6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02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Scan10001.JPG"/>
          <p:cNvPicPr/>
          <p:nvPr/>
        </p:nvPicPr>
        <p:blipFill>
          <a:blip r:embed="rId2" cstate="print">
            <a:clrChange>
              <a:clrFrom>
                <a:srgbClr val="F2EEED"/>
              </a:clrFrom>
              <a:clrTo>
                <a:srgbClr val="F2EE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2415" y="1052736"/>
            <a:ext cx="7848872" cy="436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905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Pavel</cp:lastModifiedBy>
  <cp:revision>1</cp:revision>
  <dcterms:created xsi:type="dcterms:W3CDTF">2015-10-25T12:04:11Z</dcterms:created>
  <dcterms:modified xsi:type="dcterms:W3CDTF">2015-10-25T12:08:02Z</dcterms:modified>
</cp:coreProperties>
</file>