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3" r:id="rId5"/>
    <p:sldId id="277" r:id="rId6"/>
    <p:sldId id="270" r:id="rId7"/>
    <p:sldId id="267" r:id="rId8"/>
    <p:sldId id="262" r:id="rId9"/>
    <p:sldId id="26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91;&#1079;&#1099;&#1082;&#1072;%20&#1082;%20&#1092;&#1080;&#1079;&#1084;&#1080;&#1085;&#1091;&#1090;&#1082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http://img0.liveinternet.ru/images/attach/c/11/117/44/117044056_5227673_0b2b5fe9d2a1988146d09d3a3848cf9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://img0.liveinternet.ru/images/attach/c/11/117/44/117044056_5227673_0b2b5fe9d2a1988146d09d3a3848cf9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img0.liveinternet.ru/images/attach/c/11/117/44/117044056_5227673_0b2b5fe9d2a1988146d09d3a3848cf9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img17.dreamies.de/img/301/b/haaq07gsmt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1988"/>
          </a:xfrm>
          <a:prstGeom prst="rect">
            <a:avLst/>
          </a:prstGeom>
          <a:noFill/>
        </p:spPr>
      </p:pic>
      <p:pic>
        <p:nvPicPr>
          <p:cNvPr id="9" name="музыка к физминут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proza.ru/pics/2008/10/07/4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humbs.dreamstime.com/z/group-kids-throw-autumn-leaves-five-boys-girls-throwing-maple-park-sunny-day-3483559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happymama.ru/wp-content/uploads/2014/11/Mir_tvoimi_glazam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men-on-line.ru/_bl/4/931096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defon.com/_ld/178/138175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sochnizza.ru/wp-content/uploads/2012/10/Autumn_Leave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odetyah.com/editorfiles/listja(2)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rzhawa.com/images/about/osen/4q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papers.ru/wallpapers/Food/8353/1280x1024_%D0%9E%D0%B2%D0%BE%D1%89%D0%B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Экран (4:3)</PresentationFormat>
  <Paragraphs>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домовой</dc:creator>
  <cp:lastModifiedBy>Windows User</cp:lastModifiedBy>
  <cp:revision>23</cp:revision>
  <dcterms:created xsi:type="dcterms:W3CDTF">2015-10-07T20:30:49Z</dcterms:created>
  <dcterms:modified xsi:type="dcterms:W3CDTF">2015-10-24T19:36:44Z</dcterms:modified>
</cp:coreProperties>
</file>