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-5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8DD80-6365-4FBA-A991-AADCCEBA4764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6576-BA40-4A07-B920-987A0EA247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8DD80-6365-4FBA-A991-AADCCEBA4764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6576-BA40-4A07-B920-987A0EA247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8DD80-6365-4FBA-A991-AADCCEBA4764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6576-BA40-4A07-B920-987A0EA247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8DD80-6365-4FBA-A991-AADCCEBA4764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6576-BA40-4A07-B920-987A0EA247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8DD80-6365-4FBA-A991-AADCCEBA4764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6576-BA40-4A07-B920-987A0EA247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8DD80-6365-4FBA-A991-AADCCEBA4764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6576-BA40-4A07-B920-987A0EA247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8DD80-6365-4FBA-A991-AADCCEBA4764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6576-BA40-4A07-B920-987A0EA247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8DD80-6365-4FBA-A991-AADCCEBA4764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6576-BA40-4A07-B920-987A0EA247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8DD80-6365-4FBA-A991-AADCCEBA4764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6576-BA40-4A07-B920-987A0EA247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8DD80-6365-4FBA-A991-AADCCEBA4764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6576-BA40-4A07-B920-987A0EA247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8DD80-6365-4FBA-A991-AADCCEBA4764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6576-BA40-4A07-B920-987A0EA247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8DD80-6365-4FBA-A991-AADCCEBA4764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F6576-BA40-4A07-B920-987A0EA2472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2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389430" y="2636911"/>
            <a:ext cx="4750277" cy="1278143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Витамины на тарелке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1582249">
            <a:off x="3690977" y="418961"/>
            <a:ext cx="5760979" cy="1597692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8800" dirty="0" smtClean="0">
                <a:solidFill>
                  <a:srgbClr val="C00000"/>
                </a:solidFill>
              </a:rPr>
              <a:t>ОВОЩИ</a:t>
            </a:r>
            <a:endParaRPr lang="ru-RU" sz="8800" dirty="0">
              <a:solidFill>
                <a:srgbClr val="C00000"/>
              </a:solidFill>
            </a:endParaRPr>
          </a:p>
        </p:txBody>
      </p:sp>
      <p:pic>
        <p:nvPicPr>
          <p:cNvPr id="4" name="Рисунок 3" descr="IMG_0414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4500562" cy="3375422"/>
          </a:xfrm>
          <a:prstGeom prst="rect">
            <a:avLst/>
          </a:prstGeom>
        </p:spPr>
      </p:pic>
      <p:pic>
        <p:nvPicPr>
          <p:cNvPr id="5" name="Рисунок 4" descr="IMG_038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20071" y="3915054"/>
            <a:ext cx="3923929" cy="294294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965588"/>
            <a:ext cx="5241072" cy="39308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56992"/>
            <a:ext cx="4286248" cy="576064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Беседа об овощах</a:t>
            </a:r>
            <a:endParaRPr lang="ru-RU" sz="2800" dirty="0">
              <a:solidFill>
                <a:srgbClr val="C00000"/>
              </a:solidFill>
            </a:endParaRPr>
          </a:p>
        </p:txBody>
      </p:sp>
      <p:pic>
        <p:nvPicPr>
          <p:cNvPr id="5" name="Рисунок 4" descr="IMG_0414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4500562" cy="3375422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3438" y="2143116"/>
            <a:ext cx="5486400" cy="80486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6" name="Рисунок 5" descr="IMG_035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00563" y="0"/>
            <a:ext cx="4643438" cy="3482578"/>
          </a:xfrm>
          <a:prstGeom prst="rect">
            <a:avLst/>
          </a:prstGeom>
        </p:spPr>
      </p:pic>
      <p:pic>
        <p:nvPicPr>
          <p:cNvPr id="7" name="Рисунок 6" descr="IMG_036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23928" y="3114873"/>
            <a:ext cx="5220073" cy="3807043"/>
          </a:xfrm>
          <a:prstGeom prst="rect">
            <a:avLst/>
          </a:prstGeom>
        </p:spPr>
      </p:pic>
      <p:pic>
        <p:nvPicPr>
          <p:cNvPr id="9" name="Рисунок 8" descr="IMG_0387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-1" y="3915054"/>
            <a:ext cx="3923929" cy="29429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488" y="2857496"/>
            <a:ext cx="2786082" cy="571504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Узнай на ощупь</a:t>
            </a:r>
            <a:endParaRPr lang="ru-RU" sz="2800" dirty="0">
              <a:solidFill>
                <a:srgbClr val="C00000"/>
              </a:solidFill>
            </a:endParaRPr>
          </a:p>
        </p:txBody>
      </p:sp>
      <p:pic>
        <p:nvPicPr>
          <p:cNvPr id="5" name="Рисунок 4" descr="IMG_0368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4572000" cy="3053951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 descr="IMG_037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3429000"/>
            <a:ext cx="4572000" cy="3429000"/>
          </a:xfrm>
          <a:prstGeom prst="rect">
            <a:avLst/>
          </a:prstGeom>
        </p:spPr>
      </p:pic>
      <p:pic>
        <p:nvPicPr>
          <p:cNvPr id="7" name="Рисунок 6" descr="IMG_037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72000" y="0"/>
            <a:ext cx="4572000" cy="3107530"/>
          </a:xfrm>
          <a:prstGeom prst="rect">
            <a:avLst/>
          </a:prstGeom>
        </p:spPr>
      </p:pic>
      <p:pic>
        <p:nvPicPr>
          <p:cNvPr id="8" name="Рисунок 7" descr="IMG_0375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3357562"/>
            <a:ext cx="4929190" cy="36968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7315" y="0"/>
            <a:ext cx="4680520" cy="2492896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Вот такие семена у перца</a:t>
            </a:r>
            <a:endParaRPr lang="ru-RU" sz="3200" dirty="0">
              <a:solidFill>
                <a:srgbClr val="C00000"/>
              </a:solidFill>
            </a:endParaRPr>
          </a:p>
        </p:txBody>
      </p:sp>
      <p:pic>
        <p:nvPicPr>
          <p:cNvPr id="4" name="Содержимое 3" descr="IMG_039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-42077"/>
            <a:ext cx="4644008" cy="3429000"/>
          </a:xfrm>
        </p:spPr>
      </p:pic>
      <p:pic>
        <p:nvPicPr>
          <p:cNvPr id="5" name="Рисунок 4" descr="IMG_039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02310" y="2492896"/>
            <a:ext cx="5848443" cy="4386333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356992"/>
            <a:ext cx="3981232" cy="34899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4706855" cy="428604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Попробуй, как вкусно!</a:t>
            </a:r>
            <a:endParaRPr lang="ru-RU" sz="3200" dirty="0">
              <a:solidFill>
                <a:srgbClr val="C00000"/>
              </a:solidFill>
            </a:endParaRPr>
          </a:p>
        </p:txBody>
      </p:sp>
      <p:pic>
        <p:nvPicPr>
          <p:cNvPr id="3" name="Рисунок 2" descr="IMG_045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428604"/>
            <a:ext cx="4286279" cy="3214710"/>
          </a:xfrm>
          <a:prstGeom prst="rect">
            <a:avLst/>
          </a:prstGeom>
        </p:spPr>
      </p:pic>
      <p:pic>
        <p:nvPicPr>
          <p:cNvPr id="4" name="Рисунок 3" descr="IMG_045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6248" y="3214686"/>
            <a:ext cx="4857752" cy="3643314"/>
          </a:xfrm>
          <a:prstGeom prst="rect">
            <a:avLst/>
          </a:prstGeom>
        </p:spPr>
      </p:pic>
      <p:pic>
        <p:nvPicPr>
          <p:cNvPr id="5" name="Рисунок 4" descr="IMG_0437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536156"/>
            <a:ext cx="4429124" cy="332184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48" y="-1734"/>
            <a:ext cx="4857752" cy="35378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8064" y="-118474"/>
            <a:ext cx="4027243" cy="811170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Соберем урожай</a:t>
            </a:r>
            <a:endParaRPr lang="ru-RU" sz="3200" dirty="0">
              <a:solidFill>
                <a:srgbClr val="C0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703" y="-891480"/>
            <a:ext cx="5436096" cy="407707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703" y="2966243"/>
            <a:ext cx="5189009" cy="389175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620688"/>
            <a:ext cx="3995936" cy="299695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606" y="3617042"/>
            <a:ext cx="4570566" cy="3427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74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Консервируем овощи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4704"/>
            <a:ext cx="4427984" cy="3320988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258" y="3551435"/>
            <a:ext cx="4460241" cy="334518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692696"/>
            <a:ext cx="4716016" cy="353701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336123"/>
            <a:ext cx="4724565" cy="3543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08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402" y="0"/>
            <a:ext cx="9150402" cy="764704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Расскажи мне про овощ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402" y="758162"/>
            <a:ext cx="4896544" cy="3672408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3212976"/>
            <a:ext cx="4860032" cy="364502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402" y="3644744"/>
            <a:ext cx="4290370" cy="321777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0142" y="758162"/>
            <a:ext cx="4253858" cy="3190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26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</TotalTime>
  <Words>28</Words>
  <Application>Microsoft Office PowerPoint</Application>
  <PresentationFormat>Экран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Витамины на тарелке</vt:lpstr>
      <vt:lpstr>Беседа об овощах</vt:lpstr>
      <vt:lpstr>Узнай на ощупь</vt:lpstr>
      <vt:lpstr>Вот такие семена у перца</vt:lpstr>
      <vt:lpstr>Попробуй, как вкусно!</vt:lpstr>
      <vt:lpstr>Соберем урожай</vt:lpstr>
      <vt:lpstr>Консервируем овощи</vt:lpstr>
      <vt:lpstr>Расскажи мне про овощ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Витамины на тарелке</dc:title>
  <dc:creator>1</dc:creator>
  <cp:lastModifiedBy>Ирина</cp:lastModifiedBy>
  <cp:revision>20</cp:revision>
  <dcterms:created xsi:type="dcterms:W3CDTF">2012-11-16T11:48:50Z</dcterms:created>
  <dcterms:modified xsi:type="dcterms:W3CDTF">2015-10-25T11:15:56Z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1039753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D6.1.2</vt:lpwstr>
  </property>
</Properties>
</file>