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57" r:id="rId5"/>
    <p:sldId id="258" r:id="rId6"/>
    <p:sldId id="259" r:id="rId7"/>
    <p:sldId id="269" r:id="rId8"/>
    <p:sldId id="268" r:id="rId9"/>
    <p:sldId id="260" r:id="rId10"/>
    <p:sldId id="270" r:id="rId11"/>
    <p:sldId id="271" r:id="rId12"/>
    <p:sldId id="262" r:id="rId13"/>
    <p:sldId id="261" r:id="rId14"/>
    <p:sldId id="272" r:id="rId15"/>
    <p:sldId id="265" r:id="rId16"/>
    <p:sldId id="263" r:id="rId17"/>
    <p:sldId id="264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142984"/>
            <a:ext cx="34333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экология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86182" y="1142984"/>
            <a:ext cx="493763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  экономика</a:t>
            </a:r>
            <a:endParaRPr lang="ru-RU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206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1026" name="Picture 2" descr="D:\3 класс\окружайка\экология и экономика\ehk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3643314"/>
            <a:ext cx="3929090" cy="2377099"/>
          </a:xfrm>
          <a:prstGeom prst="rect">
            <a:avLst/>
          </a:prstGeom>
          <a:noFill/>
        </p:spPr>
      </p:pic>
      <p:pic>
        <p:nvPicPr>
          <p:cNvPr id="1027" name="Picture 3" descr="D:\3 класс\окружайка\деньги\ИЗОБРАЖЕНИЯ\ffb7d5fc5d49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3786190"/>
            <a:ext cx="4182629" cy="2479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3 класс\окружайка\экология и экономика\ae82a7c0f7673f70cca1fb2c406084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785794"/>
            <a:ext cx="8379533" cy="4714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D:\3 класс\окружайка\экология и экономика\image-66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714356"/>
            <a:ext cx="6197517" cy="461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3 класс\окружайка\экология и экономика\Aral_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1785926"/>
            <a:ext cx="4077236" cy="273684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171" name="Picture 3" descr="D:\3 класс\окружайка\экология и экономика\0274179g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1714488"/>
            <a:ext cx="3571900" cy="28578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2786050" y="500042"/>
            <a:ext cx="3126753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Аральское море.</a:t>
            </a:r>
            <a:endParaRPr lang="ru-RU" sz="3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488" y="714356"/>
            <a:ext cx="3126753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Аральское море.</a:t>
            </a:r>
            <a:endParaRPr lang="ru-RU" sz="3200" dirty="0"/>
          </a:p>
        </p:txBody>
      </p:sp>
      <p:pic>
        <p:nvPicPr>
          <p:cNvPr id="6146" name="Picture 2" descr="D:\3 класс\окружайка\экология и экономика\F54A10C9-DEDA-4967-AFA6-2E2719C28CA2_mw1024_s_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928802"/>
            <a:ext cx="6500826" cy="4063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3 класс\окружайка\экология и экономика\ae82a7c0f7673f70cca1fb2c406084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785794"/>
            <a:ext cx="8379533" cy="4714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D:\3 класс\окружайка\экология и экономика\Mexic-zal_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071546"/>
            <a:ext cx="8072494" cy="50701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357166"/>
            <a:ext cx="6500858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Мексиканский залив. 2010 г. Взрыв на нефтяной вышке.</a:t>
            </a:r>
            <a:endParaRPr lang="ru-RU" sz="3200" dirty="0"/>
          </a:p>
        </p:txBody>
      </p:sp>
      <p:pic>
        <p:nvPicPr>
          <p:cNvPr id="8194" name="Picture 2" descr="D:\3 класс\окружайка\экология и экономика\Daniel-Beltr-spill-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572000" y="2357430"/>
            <a:ext cx="4059402" cy="27082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195" name="Picture 3" descr="D:\3 класс\окружайка\экология и экономика\2083_6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5720" y="2357430"/>
            <a:ext cx="4071966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3 класс\окружайка\экология и экономика\45826_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4143380"/>
            <a:ext cx="4643438" cy="2381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19" name="Picture 3" descr="D:\3 класс\окружайка\экология и экономика\oil_and_fauna.0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628" y="714356"/>
            <a:ext cx="3709181" cy="3119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220" name="Picture 4" descr="D:\3 класс\окружайка\экология и экономика\354292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5720" y="785794"/>
            <a:ext cx="4560888" cy="306339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57554" y="4000504"/>
            <a:ext cx="2219838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Экономика </a:t>
            </a:r>
            <a:endParaRPr lang="ru-RU" sz="32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500174"/>
            <a:ext cx="3000395" cy="156966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Необходимая и полезная продукция</a:t>
            </a:r>
            <a:endParaRPr lang="ru-RU" sz="32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072066" y="1500174"/>
            <a:ext cx="3000395" cy="156966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dirty="0" smtClean="0"/>
              <a:t>Загрязнение окружающей среды</a:t>
            </a:r>
            <a:endParaRPr lang="ru-RU" sz="3200" dirty="0"/>
          </a:p>
        </p:txBody>
      </p:sp>
      <p:sp>
        <p:nvSpPr>
          <p:cNvPr id="5" name="Стрелка вправо 4"/>
          <p:cNvSpPr/>
          <p:nvPr/>
        </p:nvSpPr>
        <p:spPr>
          <a:xfrm rot="14032041">
            <a:off x="2362550" y="3446012"/>
            <a:ext cx="871839" cy="428628"/>
          </a:xfrm>
          <a:prstGeom prst="rightArrow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право 5"/>
          <p:cNvSpPr/>
          <p:nvPr/>
        </p:nvSpPr>
        <p:spPr>
          <a:xfrm rot="18838157">
            <a:off x="5566347" y="3478815"/>
            <a:ext cx="871839" cy="428628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3 класс\окружайка\экология и экономика\ae82a7c0f7673f70cca1fb2c406084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785794"/>
            <a:ext cx="8379533" cy="4714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3 класс\окружайка\экология и экономика\cs-13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71604" y="428604"/>
            <a:ext cx="6228953" cy="58578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с\окружайка\экология и экономика\Chernobyl_i__chernobylcy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28" y="1643050"/>
            <a:ext cx="6124575" cy="46101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14414" y="500042"/>
            <a:ext cx="6763968" cy="58477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26 апреля 1986 г. Чернобыльская АЭС</a:t>
            </a:r>
            <a:endParaRPr lang="ru-RU"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3 класс\окружайка\экология и экономика\post2211219936222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698490"/>
            <a:ext cx="3786214" cy="273383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76" name="Picture 4" descr="D:\3 класс\окружайка\экология и экономика\23749894_2_thum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1643050"/>
            <a:ext cx="3466219" cy="27146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3 класс\окружайка\экология и экономика\929_thum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785926"/>
            <a:ext cx="4086225" cy="2743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099" name="Picture 3" descr="D:\3 класс\окружайка\экология и экономика\20080501_194906_thumb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6314" y="1785926"/>
            <a:ext cx="4057650" cy="2724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3 класс\окружайка\экология и экономика\ae82a7c0f7673f70cca1fb2c4060848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785794"/>
            <a:ext cx="8379533" cy="47149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3 класс\окружайка\экология и экономика\italien-129~_v-videoweb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500042"/>
            <a:ext cx="91440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480" y="1071546"/>
            <a:ext cx="5909951" cy="107721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10 июля 1976 г. </a:t>
            </a:r>
            <a:r>
              <a:rPr lang="ru-RU" sz="3200" dirty="0" err="1" smtClean="0"/>
              <a:t>Севезо</a:t>
            </a:r>
            <a:r>
              <a:rPr lang="ru-RU" sz="3200" dirty="0" smtClean="0"/>
              <a:t> в Италии </a:t>
            </a:r>
          </a:p>
          <a:p>
            <a:r>
              <a:rPr lang="ru-RU" sz="3200" dirty="0" smtClean="0"/>
              <a:t>Выброс </a:t>
            </a:r>
            <a:r>
              <a:rPr lang="ru-RU" sz="3200" dirty="0" err="1" smtClean="0"/>
              <a:t>диоксина</a:t>
            </a:r>
            <a:r>
              <a:rPr lang="ru-RU" sz="3200" dirty="0" smtClean="0"/>
              <a:t> в атмосферу.</a:t>
            </a:r>
            <a:endParaRPr lang="ru-RU" sz="3200" dirty="0"/>
          </a:p>
        </p:txBody>
      </p:sp>
      <p:pic>
        <p:nvPicPr>
          <p:cNvPr id="5122" name="Picture 2" descr="D:\3 класс\окружайка\экология и экономика\05b230cba8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488" y="2357430"/>
            <a:ext cx="3000396" cy="392551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48</Words>
  <Application>Microsoft Office PowerPoint</Application>
  <PresentationFormat>Экран (4:3)</PresentationFormat>
  <Paragraphs>11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k64</cp:lastModifiedBy>
  <cp:revision>7</cp:revision>
  <dcterms:modified xsi:type="dcterms:W3CDTF">2015-10-19T07:47:38Z</dcterms:modified>
</cp:coreProperties>
</file>