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9" r:id="rId4"/>
    <p:sldId id="260" r:id="rId5"/>
    <p:sldId id="257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66F9191-AC26-4B8C-989F-08601FD13E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11500"/>
      </p:ext>
    </p:extLst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8C5ADC9-6B30-47B0-9090-FF95010482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35340"/>
      </p:ext>
    </p:extLst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coweb.narod.ru/fungi/News_2002-09-22/DSC04267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9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Отгадай загадку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052513"/>
            <a:ext cx="3671888" cy="2735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Пусты поля,</a:t>
            </a:r>
          </a:p>
          <a:p>
            <a:pPr>
              <a:buFont typeface="Wingdings" pitchFamily="2" charset="2"/>
              <a:buNone/>
            </a:pPr>
            <a:r>
              <a:rPr lang="ru-RU"/>
              <a:t>Мокнет земля,</a:t>
            </a:r>
          </a:p>
          <a:p>
            <a:pPr>
              <a:buFont typeface="Wingdings" pitchFamily="2" charset="2"/>
              <a:buNone/>
            </a:pPr>
            <a:r>
              <a:rPr lang="ru-RU"/>
              <a:t>Дождь поливает.</a:t>
            </a:r>
          </a:p>
          <a:p>
            <a:pPr>
              <a:buFont typeface="Wingdings" pitchFamily="2" charset="2"/>
              <a:buNone/>
            </a:pPr>
            <a:r>
              <a:rPr lang="ru-RU"/>
              <a:t>Когда это бывает?</a:t>
            </a:r>
            <a:endParaRPr lang="ru-RU" sz="2400"/>
          </a:p>
        </p:txBody>
      </p:sp>
      <p:pic>
        <p:nvPicPr>
          <p:cNvPr id="6172" name="Picture 28" descr="8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5988" y="2803525"/>
            <a:ext cx="5580062" cy="3721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3" name="Picture 29" descr="000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9275"/>
            <a:ext cx="14287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70444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88913"/>
            <a:ext cx="8229600" cy="703262"/>
          </a:xfrm>
        </p:spPr>
        <p:txBody>
          <a:bodyPr/>
          <a:lstStyle/>
          <a:p>
            <a:r>
              <a:rPr lang="ru-RU" sz="4000"/>
              <a:t>Отгадай осенние деревья</a:t>
            </a:r>
          </a:p>
        </p:txBody>
      </p:sp>
      <p:pic>
        <p:nvPicPr>
          <p:cNvPr id="21514" name="Picture 10" descr="dscf1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25538"/>
            <a:ext cx="3240087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birch_le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16338"/>
            <a:ext cx="3168650" cy="298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00675-topol-drojashii-osi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287463"/>
            <a:ext cx="2663825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 descr="du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787775"/>
            <a:ext cx="3744913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79388" y="1268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79388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292725" y="12430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3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716463" y="37893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6434570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ru-RU"/>
              <a:t>Узнай   дары  осени</a:t>
            </a:r>
          </a:p>
        </p:txBody>
      </p:sp>
      <p:pic>
        <p:nvPicPr>
          <p:cNvPr id="24586" name="Picture 10" descr="DSC04183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85875"/>
            <a:ext cx="3241675" cy="24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8" name="Picture 12" descr="DSC0426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233488"/>
            <a:ext cx="3457575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0" name="Picture 14" descr="574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05263"/>
            <a:ext cx="3240088" cy="267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2" name="Picture 16" descr="_____________15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76700"/>
            <a:ext cx="3390900" cy="254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07950" y="1268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1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07950" y="4005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2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859338" y="1341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3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932363" y="4005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5939564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11413" y="260350"/>
            <a:ext cx="3421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Отгадайте загадки!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2844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0"/>
              <a:t>Стоит Лукашка,</a:t>
            </a:r>
          </a:p>
          <a:p>
            <a:r>
              <a:rPr lang="ru-RU" b="0"/>
              <a:t>Белая рубашка,</a:t>
            </a:r>
          </a:p>
          <a:p>
            <a:r>
              <a:rPr lang="ru-RU" b="0"/>
              <a:t>А шляпа надета</a:t>
            </a:r>
          </a:p>
          <a:p>
            <a:r>
              <a:rPr lang="ru-RU" b="0"/>
              <a:t>Шоколадного цвета.</a:t>
            </a:r>
          </a:p>
        </p:txBody>
      </p:sp>
      <p:pic>
        <p:nvPicPr>
          <p:cNvPr id="10247" name="Picture 7" descr="click?url=http%3A%2F%2Fw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5538"/>
            <a:ext cx="4014788" cy="53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11275" y="3160713"/>
            <a:ext cx="181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Белый гриб</a:t>
            </a:r>
          </a:p>
        </p:txBody>
      </p:sp>
    </p:spTree>
    <p:extLst>
      <p:ext uri="{BB962C8B-B14F-4D97-AF65-F5344CB8AC3E}">
        <p14:creationId xmlns:p14="http://schemas.microsoft.com/office/powerpoint/2010/main" val="277554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356100" y="188913"/>
            <a:ext cx="41481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Очень дружные сестрички</a:t>
            </a:r>
          </a:p>
          <a:p>
            <a:r>
              <a:rPr lang="ru-RU"/>
              <a:t>Ходят в рыженьких беретах,</a:t>
            </a:r>
          </a:p>
          <a:p>
            <a:r>
              <a:rPr lang="ru-RU"/>
              <a:t>Осень в лес приносят летом</a:t>
            </a:r>
          </a:p>
          <a:p>
            <a:r>
              <a:rPr lang="ru-RU"/>
              <a:t>Золотистые….</a:t>
            </a:r>
          </a:p>
        </p:txBody>
      </p:sp>
      <p:pic>
        <p:nvPicPr>
          <p:cNvPr id="13318" name="Picture 6" descr="5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7550"/>
            <a:ext cx="604837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640513" y="4889500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лисички</a:t>
            </a:r>
          </a:p>
        </p:txBody>
      </p:sp>
    </p:spTree>
    <p:extLst>
      <p:ext uri="{BB962C8B-B14F-4D97-AF65-F5344CB8AC3E}">
        <p14:creationId xmlns:p14="http://schemas.microsoft.com/office/powerpoint/2010/main" val="141580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051050" y="404813"/>
            <a:ext cx="41862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Нет грибов дружней как эти,</a:t>
            </a:r>
          </a:p>
          <a:p>
            <a:r>
              <a:rPr lang="ru-RU"/>
              <a:t>Знают взрослые и дети.</a:t>
            </a:r>
          </a:p>
          <a:p>
            <a:r>
              <a:rPr lang="ru-RU"/>
              <a:t>На пеньках растут в лесу,</a:t>
            </a:r>
          </a:p>
          <a:p>
            <a:r>
              <a:rPr lang="ru-RU"/>
              <a:t>Как веснушки на носу.</a:t>
            </a:r>
          </a:p>
        </p:txBody>
      </p:sp>
      <p:pic>
        <p:nvPicPr>
          <p:cNvPr id="16390" name="Picture 6" descr="136OpenkiN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13100"/>
            <a:ext cx="4321175" cy="32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op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3213100"/>
            <a:ext cx="4321175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487988" y="2225675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опята</a:t>
            </a:r>
          </a:p>
        </p:txBody>
      </p:sp>
    </p:spTree>
    <p:extLst>
      <p:ext uri="{BB962C8B-B14F-4D97-AF65-F5344CB8AC3E}">
        <p14:creationId xmlns:p14="http://schemas.microsoft.com/office/powerpoint/2010/main" val="13181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p00000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214438"/>
            <a:ext cx="6762750" cy="507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9388" y="333375"/>
            <a:ext cx="3194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Стоит мальчонка,</a:t>
            </a:r>
          </a:p>
          <a:p>
            <a:r>
              <a:rPr lang="ru-RU"/>
              <a:t>Замаслена шапчонка.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443663" y="6400800"/>
            <a:ext cx="1490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маслёнок</a:t>
            </a:r>
          </a:p>
        </p:txBody>
      </p:sp>
    </p:spTree>
    <p:extLst>
      <p:ext uri="{BB962C8B-B14F-4D97-AF65-F5344CB8AC3E}">
        <p14:creationId xmlns:p14="http://schemas.microsoft.com/office/powerpoint/2010/main" val="361427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148263" y="188913"/>
            <a:ext cx="3579812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Вдоль лесных дорожек</a:t>
            </a:r>
          </a:p>
          <a:p>
            <a:r>
              <a:rPr lang="ru-RU"/>
              <a:t>Много белых ножек,</a:t>
            </a:r>
          </a:p>
          <a:p>
            <a:r>
              <a:rPr lang="ru-RU"/>
              <a:t>В шляпах разноцветных</a:t>
            </a:r>
          </a:p>
          <a:p>
            <a:r>
              <a:rPr lang="ru-RU"/>
              <a:t>Издали приметных</a:t>
            </a:r>
          </a:p>
          <a:p>
            <a:r>
              <a:rPr lang="ru-RU"/>
              <a:t>Собирай, не мешкай</a:t>
            </a:r>
          </a:p>
          <a:p>
            <a:r>
              <a:rPr lang="ru-RU"/>
              <a:t>Это …</a:t>
            </a:r>
          </a:p>
        </p:txBody>
      </p:sp>
      <p:pic>
        <p:nvPicPr>
          <p:cNvPr id="17414" name="Picture 6" descr="93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3963988" cy="308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07602_8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4097338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26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644900"/>
            <a:ext cx="40259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7988" y="2944813"/>
            <a:ext cx="158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сыроежки</a:t>
            </a:r>
          </a:p>
        </p:txBody>
      </p:sp>
    </p:spTree>
    <p:extLst>
      <p:ext uri="{BB962C8B-B14F-4D97-AF65-F5344CB8AC3E}">
        <p14:creationId xmlns:p14="http://schemas.microsoft.com/office/powerpoint/2010/main" val="122689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3213" y="136525"/>
            <a:ext cx="36147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Под берёзой старичок,</a:t>
            </a:r>
          </a:p>
          <a:p>
            <a:r>
              <a:rPr lang="ru-RU"/>
              <a:t>На нём бурый колпачок,</a:t>
            </a:r>
          </a:p>
          <a:p>
            <a:r>
              <a:rPr lang="ru-RU"/>
              <a:t>И пиджак с пестринкой,</a:t>
            </a:r>
          </a:p>
          <a:p>
            <a:r>
              <a:rPr lang="ru-RU"/>
              <a:t>А сапожки с глинкой.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0825" y="5162550"/>
            <a:ext cx="684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1800"/>
          </a:p>
        </p:txBody>
      </p:sp>
      <p:pic>
        <p:nvPicPr>
          <p:cNvPr id="12295" name="Picture 7" descr="608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3375"/>
            <a:ext cx="3590925" cy="538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55650" y="5851525"/>
            <a:ext cx="6145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800"/>
              <a:t>Нередко его называют подберезовик, колосовик, </a:t>
            </a:r>
          </a:p>
          <a:p>
            <a:r>
              <a:rPr lang="ru-RU" sz="1800"/>
              <a:t>обабок. По вкусу березовики мало уступают белым </a:t>
            </a:r>
          </a:p>
          <a:p>
            <a:r>
              <a:rPr lang="ru-RU" sz="1800"/>
              <a:t>грибам, их также жарят, варят, маринуют, солят, сушат.</a:t>
            </a:r>
            <a:r>
              <a:rPr lang="ru-RU"/>
              <a:t> </a:t>
            </a:r>
          </a:p>
        </p:txBody>
      </p:sp>
      <p:pic>
        <p:nvPicPr>
          <p:cNvPr id="12298" name="Picture 10" descr="5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4897437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85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theme/theme1.xml><?xml version="1.0" encoding="utf-8"?>
<a:theme xmlns:a="http://schemas.openxmlformats.org/drawingml/2006/main" name="Огурц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48</TotalTime>
  <Words>159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Огурцы</vt:lpstr>
      <vt:lpstr>Отгадай загадку</vt:lpstr>
      <vt:lpstr>Отгадай осенние деревья</vt:lpstr>
      <vt:lpstr>Узнай   дары  осени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дары осени</dc:title>
  <dc:creator>Мама</dc:creator>
  <dc:description>Отгадай загадку</dc:description>
  <cp:lastModifiedBy>Мама</cp:lastModifiedBy>
  <cp:revision>11</cp:revision>
  <dcterms:created xsi:type="dcterms:W3CDTF">2012-09-19T14:55:10Z</dcterms:created>
  <dcterms:modified xsi:type="dcterms:W3CDTF">2012-09-19T23:33:12Z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дары осени</vt:lpwstr>
  </property>
  <property fmtid="{D5CDD505-2E9C-101B-9397-08002B2CF9AE}" pid="3" name="SlideDescription">
    <vt:lpwstr>Отгадай загадку</vt:lpwstr>
  </property>
</Properties>
</file>